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0"/>
  </p:notesMasterIdLst>
  <p:sldIdLst>
    <p:sldId id="287" r:id="rId3"/>
    <p:sldId id="257" r:id="rId4"/>
    <p:sldId id="258" r:id="rId5"/>
    <p:sldId id="260" r:id="rId6"/>
    <p:sldId id="261" r:id="rId7"/>
    <p:sldId id="266" r:id="rId8"/>
    <p:sldId id="267" r:id="rId9"/>
    <p:sldId id="264" r:id="rId10"/>
    <p:sldId id="265" r:id="rId11"/>
    <p:sldId id="268" r:id="rId12"/>
    <p:sldId id="270" r:id="rId13"/>
    <p:sldId id="272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4" r:id="rId25"/>
    <p:sldId id="280" r:id="rId26"/>
    <p:sldId id="281" r:id="rId27"/>
    <p:sldId id="282" r:id="rId28"/>
    <p:sldId id="286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EFD"/>
    <a:srgbClr val="19D5A4"/>
    <a:srgbClr val="213257"/>
    <a:srgbClr val="055FA9"/>
    <a:srgbClr val="8AD1ED"/>
    <a:srgbClr val="151038"/>
    <a:srgbClr val="101C34"/>
    <a:srgbClr val="111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57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21043-2FC5-476A-9887-7BEA25D6880F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F6BC2-85B1-4F77-8F34-A35AA66E3A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47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9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1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5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66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3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65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3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B1FB53-074E-453F-8BCF-006D7CFC3CA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08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13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8C1D-2A1B-41DF-B1AC-17B96D1CC08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1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287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8C1D-2A1B-41DF-B1AC-17B96D1CC08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6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8C1D-2A1B-41DF-B1AC-17B96D1CC08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0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71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7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32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62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06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2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98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2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31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40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47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78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4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5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75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71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D72B83-EE9A-4AD9-B1FB-F5A9C6090D0B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242AA8-E8C4-4F19-8888-66D0137D0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346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13613-19E9-4A3B-834F-37DA6158ADC5}" type="datetime1">
              <a:rPr lang="zh-CN" altLang="en-US"/>
              <a:pPr>
                <a:defRPr/>
              </a:pPr>
              <a:t>2017/11/9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03AC0-1C84-4196-A2B6-0D6D0A73E3D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34858"/>
      </p:ext>
    </p:extLst>
  </p:cSld>
  <p:clrMapOvr>
    <a:masterClrMapping/>
  </p:clrMapOvr>
  <p:transition spd="slow" advClick="0" advT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8"/>
          <a:stretch/>
        </p:blipFill>
        <p:spPr>
          <a:xfrm>
            <a:off x="0" y="5901178"/>
            <a:ext cx="12192000" cy="956821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rot="5400000">
            <a:off x="-95596" y="206828"/>
            <a:ext cx="848413" cy="657225"/>
            <a:chOff x="4641130" y="898198"/>
            <a:chExt cx="760672" cy="657225"/>
          </a:xfrm>
        </p:grpSpPr>
        <p:sp>
          <p:nvSpPr>
            <p:cNvPr id="8" name="等腰三角形 7"/>
            <p:cNvSpPr/>
            <p:nvPr userDrawn="1"/>
          </p:nvSpPr>
          <p:spPr>
            <a:xfrm>
              <a:off x="4641130" y="898198"/>
              <a:ext cx="760672" cy="657225"/>
            </a:xfrm>
            <a:prstGeom prst="triangle">
              <a:avLst/>
            </a:prstGeom>
            <a:solidFill>
              <a:srgbClr val="0C5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等腰三角形 8"/>
            <p:cNvSpPr/>
            <p:nvPr userDrawn="1"/>
          </p:nvSpPr>
          <p:spPr>
            <a:xfrm>
              <a:off x="4722729" y="1057741"/>
              <a:ext cx="591539" cy="497681"/>
            </a:xfrm>
            <a:prstGeom prst="triangle">
              <a:avLst/>
            </a:prstGeom>
            <a:solidFill>
              <a:srgbClr val="50C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rgbClr val="007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93401" y="67632"/>
            <a:ext cx="335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1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38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rgbClr val="007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53325" y="67632"/>
            <a:ext cx="4154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2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rgbClr val="007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53325" y="67632"/>
            <a:ext cx="4154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3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0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rgbClr val="007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33286" y="67632"/>
            <a:ext cx="455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4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11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rgbClr val="007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53325" y="67632"/>
            <a:ext cx="4154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5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17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93401" y="67632"/>
            <a:ext cx="335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1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8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93401" y="67632"/>
            <a:ext cx="335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1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993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890498"/>
            <a:ext cx="12190412" cy="77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10463"/>
            <a:ext cx="12190412" cy="818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241053" y="196959"/>
            <a:ext cx="138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LOGO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496" y="67397"/>
            <a:ext cx="423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0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93401" y="67632"/>
            <a:ext cx="335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kumimoji="1" lang="en-US" altLang="zh-CN" sz="48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1</a:t>
            </a:r>
            <a:endParaRPr kumimoji="1" lang="zh-CN" altLang="en-US" sz="4800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95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7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6" y="87495"/>
            <a:ext cx="598694" cy="66996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0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3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0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7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3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15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76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F53EC-5D5B-4DDD-8586-BB0AC7CCAE5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7E726-6008-48CC-B0A7-B256772C4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365126"/>
            <a:ext cx="10801350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004936"/>
            <a:ext cx="10801350" cy="517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AF620-DA3A-4973-B85D-D3798812CD47}" type="datetime1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2017/11/9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7739B-9569-4C72-AECD-AF169D5189AC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6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0">
          <p15:clr>
            <a:srgbClr val="F26B43"/>
          </p15:clr>
        </p15:guide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emf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4"/>
          <p:cNvSpPr txBox="1"/>
          <p:nvPr/>
        </p:nvSpPr>
        <p:spPr>
          <a:xfrm>
            <a:off x="2875854" y="3025322"/>
            <a:ext cx="6417081" cy="923299"/>
          </a:xfrm>
          <a:prstGeom prst="rect">
            <a:avLst/>
          </a:prstGeom>
          <a:noFill/>
        </p:spPr>
        <p:txBody>
          <a:bodyPr wrap="none" lIns="91410" tIns="45705" rIns="91410" bIns="45705" rtlCol="0">
            <a:spAutoFit/>
          </a:bodyPr>
          <a:lstStyle/>
          <a:p>
            <a:r>
              <a:rPr lang="zh-CN" altLang="en-US" sz="5400" b="1" dirty="0">
                <a:gradFill>
                  <a:gsLst>
                    <a:gs pos="0">
                      <a:srgbClr val="00DEFF"/>
                    </a:gs>
                    <a:gs pos="77000">
                      <a:srgbClr val="19D5A4"/>
                    </a:gs>
                  </a:gsLst>
                  <a:lin ang="0" scaled="0"/>
                </a:gra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创意</a:t>
            </a:r>
            <a:r>
              <a:rPr lang="zh-CN" altLang="en-US" sz="5400" b="1" dirty="0" smtClean="0">
                <a:gradFill>
                  <a:gsLst>
                    <a:gs pos="0">
                      <a:srgbClr val="00DEFF"/>
                    </a:gs>
                    <a:gs pos="77000">
                      <a:srgbClr val="19D5A4"/>
                    </a:gs>
                  </a:gsLst>
                  <a:lin ang="0" scaled="0"/>
                </a:gra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互联网年中总结</a:t>
            </a:r>
            <a:endParaRPr lang="zh-CN" altLang="en-US" sz="5400" b="1" dirty="0">
              <a:gradFill>
                <a:gsLst>
                  <a:gs pos="0">
                    <a:srgbClr val="00DEFF"/>
                  </a:gs>
                  <a:gs pos="77000">
                    <a:srgbClr val="19D5A4"/>
                  </a:gs>
                </a:gsLst>
                <a:lin ang="0" scaled="0"/>
              </a:gra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48525" r="19326" b="30117"/>
          <a:stretch/>
        </p:blipFill>
        <p:spPr>
          <a:xfrm>
            <a:off x="4221027" y="4521530"/>
            <a:ext cx="3726734" cy="871492"/>
          </a:xfrm>
          <a:prstGeom prst="rect">
            <a:avLst/>
          </a:prstGeom>
        </p:spPr>
      </p:pic>
      <p:sp>
        <p:nvSpPr>
          <p:cNvPr id="5" name="TextBox 42"/>
          <p:cNvSpPr txBox="1"/>
          <p:nvPr/>
        </p:nvSpPr>
        <p:spPr>
          <a:xfrm>
            <a:off x="2943016" y="3985999"/>
            <a:ext cx="60174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Lorem</a:t>
            </a:r>
            <a:r>
              <a:rPr lang="en-US" sz="1200" dirty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en-US" sz="1200" dirty="0" err="1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Ipsum</a:t>
            </a:r>
            <a:r>
              <a:rPr lang="en-US" sz="1200" dirty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 is simply dummy text of the printing and typesetting industry. </a:t>
            </a:r>
            <a:r>
              <a:rPr lang="en-US" sz="1200" dirty="0" err="1" smtClean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Lorem</a:t>
            </a:r>
            <a:r>
              <a:rPr lang="en-US" sz="1200" dirty="0" smtClean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 </a:t>
            </a:r>
            <a:r>
              <a:rPr lang="en-US" sz="1200" dirty="0" err="1" smtClean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Ipsum</a:t>
            </a:r>
            <a:r>
              <a:rPr lang="en-US" sz="1200" dirty="0" smtClean="0">
                <a:solidFill>
                  <a:srgbClr val="FFFFFF">
                    <a:lumMod val="75000"/>
                  </a:srgbClr>
                </a:solidFill>
                <a:latin typeface="Playfair Display" charset="0"/>
                <a:ea typeface="Playfair Display" charset="0"/>
                <a:cs typeface="Playfair Display" charset="0"/>
              </a:rPr>
              <a:t> is simply dummy text of the printing and typesetting industry. </a:t>
            </a:r>
          </a:p>
        </p:txBody>
      </p:sp>
      <p:sp>
        <p:nvSpPr>
          <p:cNvPr id="3" name="矩形 2"/>
          <p:cNvSpPr/>
          <p:nvPr/>
        </p:nvSpPr>
        <p:spPr>
          <a:xfrm>
            <a:off x="4412510" y="4732358"/>
            <a:ext cx="3361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8"/>
            <a:r>
              <a:rPr lang="zh-CN" altLang="en-US" sz="1600" dirty="0" smtClean="0">
                <a:solidFill>
                  <a:srgbClr val="000142"/>
                </a:solidFill>
                <a:latin typeface="微软雅黑" pitchFamily="34" charset="-122"/>
              </a:rPr>
              <a:t>汇报人：千库网   时间：</a:t>
            </a:r>
            <a:r>
              <a:rPr lang="en-US" altLang="zh-CN" sz="1600" dirty="0" smtClean="0">
                <a:solidFill>
                  <a:srgbClr val="000142"/>
                </a:solidFill>
                <a:latin typeface="微软雅黑" pitchFamily="34" charset="-122"/>
              </a:rPr>
              <a:t>XX</a:t>
            </a:r>
            <a:r>
              <a:rPr lang="zh-CN" altLang="en-US" sz="1600" dirty="0" smtClean="0">
                <a:solidFill>
                  <a:srgbClr val="000142"/>
                </a:solidFill>
                <a:latin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rgbClr val="000142"/>
                </a:solidFill>
                <a:latin typeface="微软雅黑" pitchFamily="34" charset="-122"/>
              </a:rPr>
              <a:t>XX</a:t>
            </a:r>
            <a:r>
              <a:rPr lang="zh-CN" altLang="en-US" sz="1600" dirty="0" smtClean="0">
                <a:solidFill>
                  <a:srgbClr val="000142"/>
                </a:solidFill>
                <a:latin typeface="微软雅黑" pitchFamily="34" charset="-122"/>
              </a:rPr>
              <a:t>月</a:t>
            </a:r>
            <a:endParaRPr lang="zh-CN" altLang="en-US" sz="1600" dirty="0">
              <a:solidFill>
                <a:srgbClr val="000142"/>
              </a:solidFill>
              <a:latin typeface="微软雅黑" pitchFamily="34" charset="-122"/>
            </a:endParaRPr>
          </a:p>
        </p:txBody>
      </p:sp>
      <p:pic>
        <p:nvPicPr>
          <p:cNvPr id="7" name="亡灵序曲 - 伴奏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80768" y="2573517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23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/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3427" y="2629674"/>
            <a:ext cx="185659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spc="500" dirty="0" smtClean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02</a:t>
            </a:r>
            <a:endParaRPr lang="zh-CN" altLang="en-US" sz="14600" spc="500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7337" y="29673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sz="5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96552" y="3890665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796552" y="4089286"/>
            <a:ext cx="2110231" cy="340434"/>
            <a:chOff x="4812854" y="4028679"/>
            <a:chExt cx="2110231" cy="340434"/>
          </a:xfrm>
        </p:grpSpPr>
        <p:sp>
          <p:nvSpPr>
            <p:cNvPr id="7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20231" y="4089286"/>
            <a:ext cx="2173936" cy="340434"/>
            <a:chOff x="6936533" y="4028679"/>
            <a:chExt cx="2173936" cy="340434"/>
          </a:xfrm>
        </p:grpSpPr>
        <p:sp>
          <p:nvSpPr>
            <p:cNvPr id="10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3" name="流程图: 合并 12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4061793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3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89925" y="3406775"/>
            <a:ext cx="928688" cy="928688"/>
            <a:chOff x="8289925" y="3406775"/>
            <a:chExt cx="928688" cy="928688"/>
          </a:xfrm>
        </p:grpSpPr>
        <p:sp>
          <p:nvSpPr>
            <p:cNvPr id="26632" name="椭圆 11"/>
            <p:cNvSpPr>
              <a:spLocks noChangeArrowheads="1"/>
            </p:cNvSpPr>
            <p:nvPr/>
          </p:nvSpPr>
          <p:spPr bwMode="auto">
            <a:xfrm>
              <a:off x="8289925" y="3406775"/>
              <a:ext cx="928688" cy="92868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635" name="Freeform 120"/>
            <p:cNvSpPr>
              <a:spLocks noEditPoints="1"/>
            </p:cNvSpPr>
            <p:nvPr/>
          </p:nvSpPr>
          <p:spPr bwMode="auto">
            <a:xfrm>
              <a:off x="8551863" y="3640138"/>
              <a:ext cx="398462" cy="460375"/>
            </a:xfrm>
            <a:custGeom>
              <a:avLst/>
              <a:gdLst>
                <a:gd name="T0" fmla="*/ 1538103202 w 80"/>
                <a:gd name="T1" fmla="*/ 550898710 h 92"/>
                <a:gd name="T2" fmla="*/ 917902005 w 80"/>
                <a:gd name="T3" fmla="*/ 1076752028 h 92"/>
                <a:gd name="T4" fmla="*/ 917902005 w 80"/>
                <a:gd name="T5" fmla="*/ 826348143 h 92"/>
                <a:gd name="T6" fmla="*/ 124041212 w 80"/>
                <a:gd name="T7" fmla="*/ 1452363171 h 92"/>
                <a:gd name="T8" fmla="*/ 0 w 80"/>
                <a:gd name="T9" fmla="*/ 1452363171 h 92"/>
                <a:gd name="T10" fmla="*/ 917902005 w 80"/>
                <a:gd name="T11" fmla="*/ 250408967 h 92"/>
                <a:gd name="T12" fmla="*/ 917902005 w 80"/>
                <a:gd name="T13" fmla="*/ 0 h 92"/>
                <a:gd name="T14" fmla="*/ 1538103202 w 80"/>
                <a:gd name="T15" fmla="*/ 550898710 h 92"/>
                <a:gd name="T16" fmla="*/ 1091556659 w 80"/>
                <a:gd name="T17" fmla="*/ 1477403559 h 92"/>
                <a:gd name="T18" fmla="*/ 1091556659 w 80"/>
                <a:gd name="T19" fmla="*/ 1226999362 h 92"/>
                <a:gd name="T20" fmla="*/ 396927926 w 80"/>
                <a:gd name="T21" fmla="*/ 1777893225 h 92"/>
                <a:gd name="T22" fmla="*/ 1091556659 w 80"/>
                <a:gd name="T23" fmla="*/ 2147483647 h 92"/>
                <a:gd name="T24" fmla="*/ 1091556659 w 80"/>
                <a:gd name="T25" fmla="*/ 2053342501 h 92"/>
                <a:gd name="T26" fmla="*/ 1984649434 w 80"/>
                <a:gd name="T27" fmla="*/ 926509697 h 92"/>
                <a:gd name="T28" fmla="*/ 1860608260 w 80"/>
                <a:gd name="T29" fmla="*/ 926509697 h 92"/>
                <a:gd name="T30" fmla="*/ 1091556659 w 80"/>
                <a:gd name="T31" fmla="*/ 1477403559 h 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92"/>
                <a:gd name="T50" fmla="*/ 80 w 80"/>
                <a:gd name="T51" fmla="*/ 92 h 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92">
                  <a:moveTo>
                    <a:pt x="62" y="22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" y="36"/>
                    <a:pt x="10" y="44"/>
                    <a:pt x="5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34"/>
                    <a:pt x="14" y="16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62" y="22"/>
                    <a:pt x="62" y="22"/>
                    <a:pt x="62" y="22"/>
                  </a:cubicBezTo>
                  <a:close/>
                  <a:moveTo>
                    <a:pt x="44" y="59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66" y="77"/>
                    <a:pt x="78" y="59"/>
                    <a:pt x="80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69" y="49"/>
                    <a:pt x="57" y="56"/>
                    <a:pt x="44" y="5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0296" tIns="40148" rIns="80296" bIns="40148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89925" y="1638300"/>
            <a:ext cx="928688" cy="928688"/>
            <a:chOff x="8289925" y="1638300"/>
            <a:chExt cx="928688" cy="928688"/>
          </a:xfrm>
        </p:grpSpPr>
        <p:sp>
          <p:nvSpPr>
            <p:cNvPr id="26634" name="椭圆 13"/>
            <p:cNvSpPr>
              <a:spLocks noChangeArrowheads="1"/>
            </p:cNvSpPr>
            <p:nvPr/>
          </p:nvSpPr>
          <p:spPr bwMode="auto">
            <a:xfrm>
              <a:off x="8289925" y="1638300"/>
              <a:ext cx="928688" cy="92868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636" name="Freeform 123"/>
            <p:cNvSpPr>
              <a:spLocks noEditPoints="1"/>
            </p:cNvSpPr>
            <p:nvPr/>
          </p:nvSpPr>
          <p:spPr bwMode="auto">
            <a:xfrm>
              <a:off x="8559800" y="1889125"/>
              <a:ext cx="384175" cy="427038"/>
            </a:xfrm>
            <a:custGeom>
              <a:avLst/>
              <a:gdLst>
                <a:gd name="T0" fmla="*/ 323610010 w 77"/>
                <a:gd name="T1" fmla="*/ 197251839 h 86"/>
                <a:gd name="T2" fmla="*/ 945933583 w 77"/>
                <a:gd name="T3" fmla="*/ 24658963 h 86"/>
                <a:gd name="T4" fmla="*/ 1468686099 w 77"/>
                <a:gd name="T5" fmla="*/ 320536673 h 86"/>
                <a:gd name="T6" fmla="*/ 1642936833 w 77"/>
                <a:gd name="T7" fmla="*/ 936956109 h 86"/>
                <a:gd name="T8" fmla="*/ 1443794562 w 77"/>
                <a:gd name="T9" fmla="*/ 1356123861 h 86"/>
                <a:gd name="T10" fmla="*/ 1593148771 w 77"/>
                <a:gd name="T11" fmla="*/ 1454749741 h 86"/>
                <a:gd name="T12" fmla="*/ 1842079104 w 77"/>
                <a:gd name="T13" fmla="*/ 1775286337 h 86"/>
                <a:gd name="T14" fmla="*/ 1817187568 w 77"/>
                <a:gd name="T15" fmla="*/ 2071168945 h 86"/>
                <a:gd name="T16" fmla="*/ 1817187568 w 77"/>
                <a:gd name="T17" fmla="*/ 2071168945 h 86"/>
                <a:gd name="T18" fmla="*/ 1543365698 w 77"/>
                <a:gd name="T19" fmla="*/ 2021856004 h 86"/>
                <a:gd name="T20" fmla="*/ 1269543516 w 77"/>
                <a:gd name="T21" fmla="*/ 1676660456 h 86"/>
                <a:gd name="T22" fmla="*/ 1219755453 w 77"/>
                <a:gd name="T23" fmla="*/ 1553375622 h 86"/>
                <a:gd name="T24" fmla="*/ 746791312 w 77"/>
                <a:gd name="T25" fmla="*/ 1627347516 h 86"/>
                <a:gd name="T26" fmla="*/ 199142349 w 77"/>
                <a:gd name="T27" fmla="*/ 1331464908 h 86"/>
                <a:gd name="T28" fmla="*/ 24891546 w 77"/>
                <a:gd name="T29" fmla="*/ 739704347 h 86"/>
                <a:gd name="T30" fmla="*/ 323610010 w 77"/>
                <a:gd name="T31" fmla="*/ 197251839 h 86"/>
                <a:gd name="T32" fmla="*/ 746791312 w 77"/>
                <a:gd name="T33" fmla="*/ 1208179764 h 86"/>
                <a:gd name="T34" fmla="*/ 945933583 w 77"/>
                <a:gd name="T35" fmla="*/ 1208179764 h 86"/>
                <a:gd name="T36" fmla="*/ 945933583 w 77"/>
                <a:gd name="T37" fmla="*/ 986269049 h 86"/>
                <a:gd name="T38" fmla="*/ 1169967391 w 77"/>
                <a:gd name="T39" fmla="*/ 986269049 h 86"/>
                <a:gd name="T40" fmla="*/ 1169967391 w 77"/>
                <a:gd name="T41" fmla="*/ 789017288 h 86"/>
                <a:gd name="T42" fmla="*/ 945933583 w 77"/>
                <a:gd name="T43" fmla="*/ 789017288 h 86"/>
                <a:gd name="T44" fmla="*/ 945933583 w 77"/>
                <a:gd name="T45" fmla="*/ 567106418 h 86"/>
                <a:gd name="T46" fmla="*/ 746791312 w 77"/>
                <a:gd name="T47" fmla="*/ 567106418 h 86"/>
                <a:gd name="T48" fmla="*/ 746791312 w 77"/>
                <a:gd name="T49" fmla="*/ 789017288 h 86"/>
                <a:gd name="T50" fmla="*/ 522752359 w 77"/>
                <a:gd name="T51" fmla="*/ 789017288 h 86"/>
                <a:gd name="T52" fmla="*/ 522752359 w 77"/>
                <a:gd name="T53" fmla="*/ 986269049 h 86"/>
                <a:gd name="T54" fmla="*/ 746791312 w 77"/>
                <a:gd name="T55" fmla="*/ 986269049 h 86"/>
                <a:gd name="T56" fmla="*/ 746791312 w 77"/>
                <a:gd name="T57" fmla="*/ 1208179764 h 86"/>
                <a:gd name="T58" fmla="*/ 448072760 w 77"/>
                <a:gd name="T59" fmla="*/ 887643168 h 86"/>
                <a:gd name="T60" fmla="*/ 1070396255 w 77"/>
                <a:gd name="T61" fmla="*/ 468480537 h 86"/>
                <a:gd name="T62" fmla="*/ 448072760 w 77"/>
                <a:gd name="T63" fmla="*/ 887643168 h 86"/>
                <a:gd name="T64" fmla="*/ 896145521 w 77"/>
                <a:gd name="T65" fmla="*/ 295882685 h 86"/>
                <a:gd name="T66" fmla="*/ 497860823 w 77"/>
                <a:gd name="T67" fmla="*/ 394508644 h 86"/>
                <a:gd name="T68" fmla="*/ 298713485 w 77"/>
                <a:gd name="T69" fmla="*/ 764358335 h 86"/>
                <a:gd name="T70" fmla="*/ 398289687 w 77"/>
                <a:gd name="T71" fmla="*/ 1158866823 h 86"/>
                <a:gd name="T72" fmla="*/ 771682849 w 77"/>
                <a:gd name="T73" fmla="*/ 1356123861 h 86"/>
                <a:gd name="T74" fmla="*/ 1169967391 w 77"/>
                <a:gd name="T75" fmla="*/ 1257492704 h 86"/>
                <a:gd name="T76" fmla="*/ 1369114963 w 77"/>
                <a:gd name="T77" fmla="*/ 887643168 h 86"/>
                <a:gd name="T78" fmla="*/ 1269543516 w 77"/>
                <a:gd name="T79" fmla="*/ 493134525 h 86"/>
                <a:gd name="T80" fmla="*/ 896145521 w 77"/>
                <a:gd name="T81" fmla="*/ 295882685 h 8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7"/>
                <a:gd name="T124" fmla="*/ 0 h 86"/>
                <a:gd name="T125" fmla="*/ 77 w 77"/>
                <a:gd name="T126" fmla="*/ 86 h 8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0296" tIns="40148" rIns="80296" bIns="40148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90838" y="1598613"/>
            <a:ext cx="928687" cy="928687"/>
            <a:chOff x="2890838" y="1598613"/>
            <a:chExt cx="928687" cy="928687"/>
          </a:xfrm>
        </p:grpSpPr>
        <p:sp>
          <p:nvSpPr>
            <p:cNvPr id="26631" name="椭圆 10"/>
            <p:cNvSpPr>
              <a:spLocks noChangeArrowheads="1"/>
            </p:cNvSpPr>
            <p:nvPr/>
          </p:nvSpPr>
          <p:spPr bwMode="auto">
            <a:xfrm>
              <a:off x="2890838" y="1598613"/>
              <a:ext cx="928687" cy="92868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637" name="Freeform 204"/>
            <p:cNvSpPr>
              <a:spLocks noEditPoints="1"/>
            </p:cNvSpPr>
            <p:nvPr/>
          </p:nvSpPr>
          <p:spPr bwMode="auto">
            <a:xfrm>
              <a:off x="3162300" y="1830388"/>
              <a:ext cx="385763" cy="465137"/>
            </a:xfrm>
            <a:custGeom>
              <a:avLst/>
              <a:gdLst>
                <a:gd name="T0" fmla="*/ 0 w 77"/>
                <a:gd name="T1" fmla="*/ 2126251187 h 93"/>
                <a:gd name="T2" fmla="*/ 752974321 w 77"/>
                <a:gd name="T3" fmla="*/ 500292347 h 93"/>
                <a:gd name="T4" fmla="*/ 953771398 w 77"/>
                <a:gd name="T5" fmla="*/ 650381504 h 93"/>
                <a:gd name="T6" fmla="*/ 978866023 w 77"/>
                <a:gd name="T7" fmla="*/ 675399021 h 93"/>
                <a:gd name="T8" fmla="*/ 978866023 w 77"/>
                <a:gd name="T9" fmla="*/ 675399021 h 93"/>
                <a:gd name="T10" fmla="*/ 1003965657 w 77"/>
                <a:gd name="T11" fmla="*/ 675399021 h 93"/>
                <a:gd name="T12" fmla="*/ 1003965657 w 77"/>
                <a:gd name="T13" fmla="*/ 700411380 h 93"/>
                <a:gd name="T14" fmla="*/ 1003965657 w 77"/>
                <a:gd name="T15" fmla="*/ 700411380 h 93"/>
                <a:gd name="T16" fmla="*/ 1029065292 w 77"/>
                <a:gd name="T17" fmla="*/ 700411380 h 93"/>
                <a:gd name="T18" fmla="*/ 1029065292 w 77"/>
                <a:gd name="T19" fmla="*/ 725428740 h 93"/>
                <a:gd name="T20" fmla="*/ 1054164927 w 77"/>
                <a:gd name="T21" fmla="*/ 725428740 h 93"/>
                <a:gd name="T22" fmla="*/ 1054164927 w 77"/>
                <a:gd name="T23" fmla="*/ 725428740 h 93"/>
                <a:gd name="T24" fmla="*/ 1079264561 w 77"/>
                <a:gd name="T25" fmla="*/ 725428740 h 93"/>
                <a:gd name="T26" fmla="*/ 1079264561 w 77"/>
                <a:gd name="T27" fmla="*/ 750441099 h 93"/>
                <a:gd name="T28" fmla="*/ 1079264561 w 77"/>
                <a:gd name="T29" fmla="*/ 750441099 h 93"/>
                <a:gd name="T30" fmla="*/ 1204762734 w 77"/>
                <a:gd name="T31" fmla="*/ 825488178 h 93"/>
                <a:gd name="T32" fmla="*/ 1204762734 w 77"/>
                <a:gd name="T33" fmla="*/ 825488178 h 93"/>
                <a:gd name="T34" fmla="*/ 1229862369 w 77"/>
                <a:gd name="T35" fmla="*/ 850500537 h 93"/>
                <a:gd name="T36" fmla="*/ 1229862369 w 77"/>
                <a:gd name="T37" fmla="*/ 850500537 h 93"/>
                <a:gd name="T38" fmla="*/ 1254956993 w 77"/>
                <a:gd name="T39" fmla="*/ 850500537 h 93"/>
                <a:gd name="T40" fmla="*/ 1254956993 w 77"/>
                <a:gd name="T41" fmla="*/ 875517898 h 93"/>
                <a:gd name="T42" fmla="*/ 1254956993 w 77"/>
                <a:gd name="T43" fmla="*/ 875517898 h 93"/>
                <a:gd name="T44" fmla="*/ 1280056628 w 77"/>
                <a:gd name="T45" fmla="*/ 875517898 h 93"/>
                <a:gd name="T46" fmla="*/ 1280056628 w 77"/>
                <a:gd name="T47" fmla="*/ 900530256 h 93"/>
                <a:gd name="T48" fmla="*/ 1305156263 w 77"/>
                <a:gd name="T49" fmla="*/ 900530256 h 93"/>
                <a:gd name="T50" fmla="*/ 1305156263 w 77"/>
                <a:gd name="T51" fmla="*/ 900530256 h 93"/>
                <a:gd name="T52" fmla="*/ 1330256210 w 77"/>
                <a:gd name="T53" fmla="*/ 925547617 h 93"/>
                <a:gd name="T54" fmla="*/ 1330256210 w 77"/>
                <a:gd name="T55" fmla="*/ 925547617 h 93"/>
                <a:gd name="T56" fmla="*/ 1204762734 w 77"/>
                <a:gd name="T57" fmla="*/ 1976162029 h 93"/>
                <a:gd name="T58" fmla="*/ 175692511 w 77"/>
                <a:gd name="T59" fmla="*/ 2147483647 h 93"/>
                <a:gd name="T60" fmla="*/ 878472494 w 77"/>
                <a:gd name="T61" fmla="*/ 1600941636 h 93"/>
                <a:gd name="T62" fmla="*/ 476883194 w 77"/>
                <a:gd name="T63" fmla="*/ 1325780681 h 93"/>
                <a:gd name="T64" fmla="*/ 75298923 w 77"/>
                <a:gd name="T65" fmla="*/ 2147483647 h 93"/>
                <a:gd name="T66" fmla="*/ 1832238883 w 77"/>
                <a:gd name="T67" fmla="*/ 2147483647 h 93"/>
                <a:gd name="T68" fmla="*/ 1355355845 w 77"/>
                <a:gd name="T69" fmla="*/ 2076221468 h 93"/>
                <a:gd name="T70" fmla="*/ 1731845354 w 77"/>
                <a:gd name="T71" fmla="*/ 1050619414 h 93"/>
                <a:gd name="T72" fmla="*/ 853372860 w 77"/>
                <a:gd name="T73" fmla="*/ 0 h 93"/>
                <a:gd name="T74" fmla="*/ 1731845354 w 77"/>
                <a:gd name="T75" fmla="*/ 1050619414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0296" tIns="40148" rIns="80296" bIns="40148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90838" y="3406775"/>
            <a:ext cx="928687" cy="928688"/>
            <a:chOff x="2890838" y="3406775"/>
            <a:chExt cx="928687" cy="928688"/>
          </a:xfrm>
        </p:grpSpPr>
        <p:sp>
          <p:nvSpPr>
            <p:cNvPr id="26633" name="椭圆 12"/>
            <p:cNvSpPr>
              <a:spLocks noChangeArrowheads="1"/>
            </p:cNvSpPr>
            <p:nvPr/>
          </p:nvSpPr>
          <p:spPr bwMode="auto">
            <a:xfrm>
              <a:off x="2890838" y="3406775"/>
              <a:ext cx="928687" cy="92868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638" name="Freeform 238"/>
            <p:cNvSpPr>
              <a:spLocks noEditPoints="1"/>
            </p:cNvSpPr>
            <p:nvPr/>
          </p:nvSpPr>
          <p:spPr bwMode="auto">
            <a:xfrm>
              <a:off x="3100388" y="3622675"/>
              <a:ext cx="596900" cy="490538"/>
            </a:xfrm>
            <a:custGeom>
              <a:avLst/>
              <a:gdLst>
                <a:gd name="T0" fmla="*/ 482969625 w 300"/>
                <a:gd name="T1" fmla="*/ 0 h 247"/>
                <a:gd name="T2" fmla="*/ 823425453 w 300"/>
                <a:gd name="T3" fmla="*/ 141987939 h 247"/>
                <a:gd name="T4" fmla="*/ 965941239 w 300"/>
                <a:gd name="T5" fmla="*/ 481184021 h 247"/>
                <a:gd name="T6" fmla="*/ 823425453 w 300"/>
                <a:gd name="T7" fmla="*/ 820380166 h 247"/>
                <a:gd name="T8" fmla="*/ 482969625 w 300"/>
                <a:gd name="T9" fmla="*/ 962368043 h 247"/>
                <a:gd name="T10" fmla="*/ 138556413 w 300"/>
                <a:gd name="T11" fmla="*/ 820380166 h 247"/>
                <a:gd name="T12" fmla="*/ 0 w 300"/>
                <a:gd name="T13" fmla="*/ 481184021 h 247"/>
                <a:gd name="T14" fmla="*/ 138556413 w 300"/>
                <a:gd name="T15" fmla="*/ 141987939 h 247"/>
                <a:gd name="T16" fmla="*/ 482969625 w 300"/>
                <a:gd name="T17" fmla="*/ 0 h 247"/>
                <a:gd name="T18" fmla="*/ 692785983 w 300"/>
                <a:gd name="T19" fmla="*/ 966312206 h 247"/>
                <a:gd name="T20" fmla="*/ 1187632048 w 300"/>
                <a:gd name="T21" fmla="*/ 623172023 h 247"/>
                <a:gd name="T22" fmla="*/ 1179715167 w 300"/>
                <a:gd name="T23" fmla="*/ 496960673 h 247"/>
                <a:gd name="T24" fmla="*/ 692785983 w 300"/>
                <a:gd name="T25" fmla="*/ 966312206 h 247"/>
                <a:gd name="T26" fmla="*/ 514641126 w 300"/>
                <a:gd name="T27" fmla="*/ 315531167 h 247"/>
                <a:gd name="T28" fmla="*/ 597775459 w 300"/>
                <a:gd name="T29" fmla="*/ 358916959 h 247"/>
                <a:gd name="T30" fmla="*/ 716538614 w 300"/>
                <a:gd name="T31" fmla="*/ 280033701 h 247"/>
                <a:gd name="T32" fmla="*/ 700702863 w 300"/>
                <a:gd name="T33" fmla="*/ 260312887 h 247"/>
                <a:gd name="T34" fmla="*/ 514641126 w 300"/>
                <a:gd name="T35" fmla="*/ 173541242 h 247"/>
                <a:gd name="T36" fmla="*/ 514641126 w 300"/>
                <a:gd name="T37" fmla="*/ 315531167 h 247"/>
                <a:gd name="T38" fmla="*/ 641321286 w 300"/>
                <a:gd name="T39" fmla="*/ 425965741 h 247"/>
                <a:gd name="T40" fmla="*/ 649238166 w 300"/>
                <a:gd name="T41" fmla="*/ 481184021 h 247"/>
                <a:gd name="T42" fmla="*/ 637361851 w 300"/>
                <a:gd name="T43" fmla="*/ 544290751 h 247"/>
                <a:gd name="T44" fmla="*/ 760084441 w 300"/>
                <a:gd name="T45" fmla="*/ 619227860 h 247"/>
                <a:gd name="T46" fmla="*/ 791753952 w 300"/>
                <a:gd name="T47" fmla="*/ 481184021 h 247"/>
                <a:gd name="T48" fmla="*/ 760084441 w 300"/>
                <a:gd name="T49" fmla="*/ 343140307 h 247"/>
                <a:gd name="T50" fmla="*/ 641321286 w 300"/>
                <a:gd name="T51" fmla="*/ 425965741 h 247"/>
                <a:gd name="T52" fmla="*/ 589856589 w 300"/>
                <a:gd name="T53" fmla="*/ 607397357 h 247"/>
                <a:gd name="T54" fmla="*/ 514641126 w 300"/>
                <a:gd name="T55" fmla="*/ 646837000 h 247"/>
                <a:gd name="T56" fmla="*/ 514641126 w 300"/>
                <a:gd name="T57" fmla="*/ 788826863 h 247"/>
                <a:gd name="T58" fmla="*/ 700702863 w 300"/>
                <a:gd name="T59" fmla="*/ 702055280 h 247"/>
                <a:gd name="T60" fmla="*/ 716538614 w 300"/>
                <a:gd name="T61" fmla="*/ 686278629 h 247"/>
                <a:gd name="T62" fmla="*/ 589856589 w 300"/>
                <a:gd name="T63" fmla="*/ 607397357 h 247"/>
                <a:gd name="T64" fmla="*/ 435464363 w 300"/>
                <a:gd name="T65" fmla="*/ 642892837 h 247"/>
                <a:gd name="T66" fmla="*/ 372125340 w 300"/>
                <a:gd name="T67" fmla="*/ 611339534 h 247"/>
                <a:gd name="T68" fmla="*/ 253362123 w 300"/>
                <a:gd name="T69" fmla="*/ 694166954 h 247"/>
                <a:gd name="T70" fmla="*/ 261279065 w 300"/>
                <a:gd name="T71" fmla="*/ 702055280 h 247"/>
                <a:gd name="T72" fmla="*/ 435464363 w 300"/>
                <a:gd name="T73" fmla="*/ 788826863 h 247"/>
                <a:gd name="T74" fmla="*/ 435464363 w 300"/>
                <a:gd name="T75" fmla="*/ 642892837 h 247"/>
                <a:gd name="T76" fmla="*/ 324620078 w 300"/>
                <a:gd name="T77" fmla="*/ 548234914 h 247"/>
                <a:gd name="T78" fmla="*/ 312743762 w 300"/>
                <a:gd name="T79" fmla="*/ 481184021 h 247"/>
                <a:gd name="T80" fmla="*/ 316701208 w 300"/>
                <a:gd name="T81" fmla="*/ 437798230 h 247"/>
                <a:gd name="T82" fmla="*/ 193980545 w 300"/>
                <a:gd name="T83" fmla="*/ 362861122 h 247"/>
                <a:gd name="T84" fmla="*/ 170227914 w 300"/>
                <a:gd name="T85" fmla="*/ 481184021 h 247"/>
                <a:gd name="T86" fmla="*/ 205856861 w 300"/>
                <a:gd name="T87" fmla="*/ 627116186 h 247"/>
                <a:gd name="T88" fmla="*/ 324620078 w 300"/>
                <a:gd name="T89" fmla="*/ 548234914 h 247"/>
                <a:gd name="T90" fmla="*/ 356289589 w 300"/>
                <a:gd name="T91" fmla="*/ 370747461 h 247"/>
                <a:gd name="T92" fmla="*/ 360249024 w 300"/>
                <a:gd name="T93" fmla="*/ 362861122 h 247"/>
                <a:gd name="T94" fmla="*/ 435464363 w 300"/>
                <a:gd name="T95" fmla="*/ 319475330 h 247"/>
                <a:gd name="T96" fmla="*/ 435464363 w 300"/>
                <a:gd name="T97" fmla="*/ 173541242 h 247"/>
                <a:gd name="T98" fmla="*/ 261279065 w 300"/>
                <a:gd name="T99" fmla="*/ 260312887 h 247"/>
                <a:gd name="T100" fmla="*/ 233566937 w 300"/>
                <a:gd name="T101" fmla="*/ 291866190 h 247"/>
                <a:gd name="T102" fmla="*/ 356289589 w 300"/>
                <a:gd name="T103" fmla="*/ 370747461 h 24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0"/>
                <a:gd name="T157" fmla="*/ 0 h 247"/>
                <a:gd name="T158" fmla="*/ 300 w 300"/>
                <a:gd name="T159" fmla="*/ 247 h 24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0" h="247">
                  <a:moveTo>
                    <a:pt x="122" y="0"/>
                  </a:moveTo>
                  <a:cubicBezTo>
                    <a:pt x="155" y="0"/>
                    <a:pt x="186" y="14"/>
                    <a:pt x="208" y="36"/>
                  </a:cubicBezTo>
                  <a:cubicBezTo>
                    <a:pt x="230" y="58"/>
                    <a:pt x="244" y="88"/>
                    <a:pt x="244" y="122"/>
                  </a:cubicBezTo>
                  <a:cubicBezTo>
                    <a:pt x="244" y="156"/>
                    <a:pt x="230" y="186"/>
                    <a:pt x="208" y="208"/>
                  </a:cubicBezTo>
                  <a:cubicBezTo>
                    <a:pt x="186" y="230"/>
                    <a:pt x="155" y="244"/>
                    <a:pt x="122" y="244"/>
                  </a:cubicBezTo>
                  <a:cubicBezTo>
                    <a:pt x="88" y="244"/>
                    <a:pt x="57" y="230"/>
                    <a:pt x="35" y="208"/>
                  </a:cubicBezTo>
                  <a:cubicBezTo>
                    <a:pt x="13" y="186"/>
                    <a:pt x="0" y="156"/>
                    <a:pt x="0" y="122"/>
                  </a:cubicBezTo>
                  <a:cubicBezTo>
                    <a:pt x="0" y="88"/>
                    <a:pt x="13" y="58"/>
                    <a:pt x="35" y="36"/>
                  </a:cubicBezTo>
                  <a:cubicBezTo>
                    <a:pt x="57" y="14"/>
                    <a:pt x="88" y="0"/>
                    <a:pt x="122" y="0"/>
                  </a:cubicBezTo>
                  <a:close/>
                  <a:moveTo>
                    <a:pt x="175" y="245"/>
                  </a:moveTo>
                  <a:cubicBezTo>
                    <a:pt x="292" y="247"/>
                    <a:pt x="257" y="150"/>
                    <a:pt x="300" y="158"/>
                  </a:cubicBezTo>
                  <a:cubicBezTo>
                    <a:pt x="298" y="126"/>
                    <a:pt x="298" y="126"/>
                    <a:pt x="298" y="126"/>
                  </a:cubicBezTo>
                  <a:cubicBezTo>
                    <a:pt x="230" y="122"/>
                    <a:pt x="286" y="229"/>
                    <a:pt x="175" y="245"/>
                  </a:cubicBezTo>
                  <a:close/>
                  <a:moveTo>
                    <a:pt x="130" y="80"/>
                  </a:moveTo>
                  <a:cubicBezTo>
                    <a:pt x="139" y="82"/>
                    <a:pt x="146" y="86"/>
                    <a:pt x="151" y="9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69"/>
                    <a:pt x="179" y="68"/>
                    <a:pt x="177" y="66"/>
                  </a:cubicBezTo>
                  <a:cubicBezTo>
                    <a:pt x="165" y="54"/>
                    <a:pt x="149" y="46"/>
                    <a:pt x="130" y="44"/>
                  </a:cubicBezTo>
                  <a:cubicBezTo>
                    <a:pt x="130" y="80"/>
                    <a:pt x="130" y="80"/>
                    <a:pt x="130" y="80"/>
                  </a:cubicBezTo>
                  <a:close/>
                  <a:moveTo>
                    <a:pt x="162" y="108"/>
                  </a:moveTo>
                  <a:cubicBezTo>
                    <a:pt x="164" y="112"/>
                    <a:pt x="164" y="117"/>
                    <a:pt x="164" y="122"/>
                  </a:cubicBezTo>
                  <a:cubicBezTo>
                    <a:pt x="164" y="128"/>
                    <a:pt x="163" y="133"/>
                    <a:pt x="161" y="138"/>
                  </a:cubicBezTo>
                  <a:cubicBezTo>
                    <a:pt x="192" y="157"/>
                    <a:pt x="192" y="157"/>
                    <a:pt x="192" y="157"/>
                  </a:cubicBezTo>
                  <a:cubicBezTo>
                    <a:pt x="197" y="147"/>
                    <a:pt x="200" y="135"/>
                    <a:pt x="200" y="122"/>
                  </a:cubicBezTo>
                  <a:cubicBezTo>
                    <a:pt x="200" y="110"/>
                    <a:pt x="197" y="98"/>
                    <a:pt x="192" y="87"/>
                  </a:cubicBezTo>
                  <a:cubicBezTo>
                    <a:pt x="162" y="108"/>
                    <a:pt x="162" y="108"/>
                    <a:pt x="162" y="108"/>
                  </a:cubicBezTo>
                  <a:close/>
                  <a:moveTo>
                    <a:pt x="149" y="154"/>
                  </a:moveTo>
                  <a:cubicBezTo>
                    <a:pt x="144" y="159"/>
                    <a:pt x="138" y="162"/>
                    <a:pt x="130" y="164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49" y="198"/>
                    <a:pt x="165" y="190"/>
                    <a:pt x="177" y="178"/>
                  </a:cubicBezTo>
                  <a:cubicBezTo>
                    <a:pt x="178" y="176"/>
                    <a:pt x="180" y="175"/>
                    <a:pt x="181" y="174"/>
                  </a:cubicBezTo>
                  <a:cubicBezTo>
                    <a:pt x="149" y="154"/>
                    <a:pt x="149" y="154"/>
                    <a:pt x="149" y="154"/>
                  </a:cubicBezTo>
                  <a:close/>
                  <a:moveTo>
                    <a:pt x="110" y="163"/>
                  </a:moveTo>
                  <a:cubicBezTo>
                    <a:pt x="104" y="162"/>
                    <a:pt x="99" y="159"/>
                    <a:pt x="94" y="155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5" y="176"/>
                    <a:pt x="65" y="177"/>
                    <a:pt x="66" y="178"/>
                  </a:cubicBezTo>
                  <a:cubicBezTo>
                    <a:pt x="78" y="189"/>
                    <a:pt x="93" y="197"/>
                    <a:pt x="110" y="200"/>
                  </a:cubicBezTo>
                  <a:cubicBezTo>
                    <a:pt x="110" y="163"/>
                    <a:pt x="110" y="163"/>
                    <a:pt x="110" y="163"/>
                  </a:cubicBezTo>
                  <a:close/>
                  <a:moveTo>
                    <a:pt x="82" y="139"/>
                  </a:moveTo>
                  <a:cubicBezTo>
                    <a:pt x="80" y="134"/>
                    <a:pt x="79" y="128"/>
                    <a:pt x="79" y="122"/>
                  </a:cubicBezTo>
                  <a:cubicBezTo>
                    <a:pt x="79" y="118"/>
                    <a:pt x="79" y="115"/>
                    <a:pt x="80" y="111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5" y="101"/>
                    <a:pt x="43" y="111"/>
                    <a:pt x="43" y="122"/>
                  </a:cubicBezTo>
                  <a:cubicBezTo>
                    <a:pt x="43" y="135"/>
                    <a:pt x="46" y="148"/>
                    <a:pt x="52" y="159"/>
                  </a:cubicBezTo>
                  <a:cubicBezTo>
                    <a:pt x="82" y="139"/>
                    <a:pt x="82" y="139"/>
                    <a:pt x="82" y="139"/>
                  </a:cubicBezTo>
                  <a:close/>
                  <a:moveTo>
                    <a:pt x="90" y="94"/>
                  </a:moveTo>
                  <a:cubicBezTo>
                    <a:pt x="90" y="93"/>
                    <a:pt x="91" y="92"/>
                    <a:pt x="91" y="92"/>
                  </a:cubicBezTo>
                  <a:cubicBezTo>
                    <a:pt x="97" y="86"/>
                    <a:pt x="103" y="83"/>
                    <a:pt x="110" y="81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93" y="46"/>
                    <a:pt x="78" y="55"/>
                    <a:pt x="66" y="66"/>
                  </a:cubicBezTo>
                  <a:cubicBezTo>
                    <a:pt x="63" y="69"/>
                    <a:pt x="61" y="72"/>
                    <a:pt x="59" y="74"/>
                  </a:cubicBezTo>
                  <a:lnTo>
                    <a:pt x="90" y="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80296" tIns="40148" rIns="80296" bIns="40148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6639" name="组合 18"/>
          <p:cNvGrpSpPr>
            <a:grpSpLocks/>
          </p:cNvGrpSpPr>
          <p:nvPr/>
        </p:nvGrpSpPr>
        <p:grpSpPr bwMode="auto">
          <a:xfrm>
            <a:off x="158750" y="1598613"/>
            <a:ext cx="2693988" cy="1366766"/>
            <a:chOff x="0" y="0"/>
            <a:chExt cx="2693856" cy="1367478"/>
          </a:xfrm>
        </p:grpSpPr>
        <p:sp>
          <p:nvSpPr>
            <p:cNvPr id="26651" name="文本框 19"/>
            <p:cNvSpPr txBox="1">
              <a:spLocks noChangeArrowheads="1"/>
            </p:cNvSpPr>
            <p:nvPr/>
          </p:nvSpPr>
          <p:spPr bwMode="auto">
            <a:xfrm>
              <a:off x="359384" y="412874"/>
              <a:ext cx="2334472" cy="954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这里输入文字说明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52" name="文本框 20"/>
            <p:cNvSpPr txBox="1">
              <a:spLocks noChangeArrowheads="1"/>
            </p:cNvSpPr>
            <p:nvPr/>
          </p:nvSpPr>
          <p:spPr bwMode="auto">
            <a:xfrm>
              <a:off x="0" y="0"/>
              <a:ext cx="26874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点此添加标题</a:t>
              </a:r>
            </a:p>
          </p:txBody>
        </p:sp>
      </p:grpSp>
      <p:grpSp>
        <p:nvGrpSpPr>
          <p:cNvPr id="26640" name="组合 21"/>
          <p:cNvGrpSpPr>
            <a:grpSpLocks/>
          </p:cNvGrpSpPr>
          <p:nvPr/>
        </p:nvGrpSpPr>
        <p:grpSpPr bwMode="auto">
          <a:xfrm>
            <a:off x="184150" y="3224213"/>
            <a:ext cx="2693988" cy="1151891"/>
            <a:chOff x="0" y="0"/>
            <a:chExt cx="2693856" cy="1150906"/>
          </a:xfrm>
        </p:grpSpPr>
        <p:sp>
          <p:nvSpPr>
            <p:cNvPr id="26649" name="文本框 22"/>
            <p:cNvSpPr txBox="1">
              <a:spLocks noChangeArrowheads="1"/>
            </p:cNvSpPr>
            <p:nvPr/>
          </p:nvSpPr>
          <p:spPr bwMode="auto">
            <a:xfrm>
              <a:off x="359384" y="412874"/>
              <a:ext cx="2334472" cy="73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这里输入文字说明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50" name="文本框 23"/>
            <p:cNvSpPr txBox="1">
              <a:spLocks noChangeArrowheads="1"/>
            </p:cNvSpPr>
            <p:nvPr/>
          </p:nvSpPr>
          <p:spPr bwMode="auto">
            <a:xfrm>
              <a:off x="0" y="0"/>
              <a:ext cx="26874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/>
              <a:r>
                <a:rPr lang="zh-CN" altLang="en-US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点此添加标题</a:t>
              </a:r>
            </a:p>
          </p:txBody>
        </p:sp>
      </p:grpSp>
      <p:grpSp>
        <p:nvGrpSpPr>
          <p:cNvPr id="26641" name="组合 24"/>
          <p:cNvGrpSpPr>
            <a:grpSpLocks/>
          </p:cNvGrpSpPr>
          <p:nvPr/>
        </p:nvGrpSpPr>
        <p:grpSpPr bwMode="auto">
          <a:xfrm>
            <a:off x="9296400" y="1590675"/>
            <a:ext cx="2335213" cy="1151323"/>
            <a:chOff x="0" y="0"/>
            <a:chExt cx="2334472" cy="1151923"/>
          </a:xfrm>
        </p:grpSpPr>
        <p:sp>
          <p:nvSpPr>
            <p:cNvPr id="26647" name="文本框 25"/>
            <p:cNvSpPr txBox="1">
              <a:spLocks noChangeArrowheads="1"/>
            </p:cNvSpPr>
            <p:nvPr/>
          </p:nvSpPr>
          <p:spPr bwMode="auto">
            <a:xfrm>
              <a:off x="0" y="412874"/>
              <a:ext cx="2334472" cy="739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这里输入文字说明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48" name="文本框 26"/>
            <p:cNvSpPr txBox="1">
              <a:spLocks noChangeArrowheads="1"/>
            </p:cNvSpPr>
            <p:nvPr/>
          </p:nvSpPr>
          <p:spPr bwMode="auto">
            <a:xfrm>
              <a:off x="65228" y="0"/>
              <a:ext cx="20052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点此添加标题</a:t>
              </a:r>
            </a:p>
          </p:txBody>
        </p:sp>
      </p:grpSp>
      <p:grpSp>
        <p:nvGrpSpPr>
          <p:cNvPr id="26642" name="组合 27"/>
          <p:cNvGrpSpPr>
            <a:grpSpLocks/>
          </p:cNvGrpSpPr>
          <p:nvPr/>
        </p:nvGrpSpPr>
        <p:grpSpPr bwMode="auto">
          <a:xfrm>
            <a:off x="9296400" y="3349625"/>
            <a:ext cx="2335213" cy="1151323"/>
            <a:chOff x="0" y="0"/>
            <a:chExt cx="2334472" cy="1151923"/>
          </a:xfrm>
        </p:grpSpPr>
        <p:sp>
          <p:nvSpPr>
            <p:cNvPr id="26645" name="文本框 28"/>
            <p:cNvSpPr txBox="1">
              <a:spLocks noChangeArrowheads="1"/>
            </p:cNvSpPr>
            <p:nvPr/>
          </p:nvSpPr>
          <p:spPr bwMode="auto">
            <a:xfrm>
              <a:off x="0" y="412874"/>
              <a:ext cx="2334472" cy="739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这里输入文字说明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46" name="文本框 29"/>
            <p:cNvSpPr txBox="1">
              <a:spLocks noChangeArrowheads="1"/>
            </p:cNvSpPr>
            <p:nvPr/>
          </p:nvSpPr>
          <p:spPr bwMode="auto">
            <a:xfrm>
              <a:off x="65228" y="0"/>
              <a:ext cx="20052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点此添加标题</a:t>
              </a:r>
            </a:p>
          </p:txBody>
        </p:sp>
      </p:grpSp>
      <p:sp>
        <p:nvSpPr>
          <p:cNvPr id="26643" name="文本框 30"/>
          <p:cNvSpPr txBox="1">
            <a:spLocks noChangeArrowheads="1"/>
          </p:cNvSpPr>
          <p:nvPr/>
        </p:nvSpPr>
        <p:spPr bwMode="auto">
          <a:xfrm>
            <a:off x="1367631" y="5228293"/>
            <a:ext cx="9404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恼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这里输入文字说明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71863" y="1098550"/>
            <a:ext cx="5195887" cy="4113213"/>
            <a:chOff x="3471863" y="1098550"/>
            <a:chExt cx="5195887" cy="4113213"/>
          </a:xfrm>
        </p:grpSpPr>
        <p:pic>
          <p:nvPicPr>
            <p:cNvPr id="26630" name="图片 9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471863" y="1098550"/>
              <a:ext cx="5195887" cy="411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图片 31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189413" y="1765300"/>
              <a:ext cx="3733800" cy="2116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工作完成情况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98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67E8803-794F-45F9-9888-4F41D27E678F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pPr eaLnBrk="1" hangingPunct="1"/>
              <a:t>12</a:t>
            </a:fld>
            <a:endParaRPr lang="zh-CN" altLang="en-US" sz="1800"/>
          </a:p>
        </p:txBody>
      </p:sp>
      <p:sp>
        <p:nvSpPr>
          <p:cNvPr id="3891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6633" name="Rectangle 2"/>
          <p:cNvSpPr>
            <a:spLocks noChangeArrowheads="1"/>
          </p:cNvSpPr>
          <p:nvPr/>
        </p:nvSpPr>
        <p:spPr bwMode="auto">
          <a:xfrm>
            <a:off x="6096000" y="1503363"/>
            <a:ext cx="4883150" cy="23336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Rectangle 3"/>
          <p:cNvSpPr>
            <a:spLocks noChangeArrowheads="1"/>
          </p:cNvSpPr>
          <p:nvPr/>
        </p:nvSpPr>
        <p:spPr bwMode="auto">
          <a:xfrm>
            <a:off x="1219200" y="1503363"/>
            <a:ext cx="4876800" cy="233680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5" name="Oval 4"/>
          <p:cNvSpPr>
            <a:spLocks noChangeArrowheads="1"/>
          </p:cNvSpPr>
          <p:nvPr/>
        </p:nvSpPr>
        <p:spPr bwMode="auto">
          <a:xfrm>
            <a:off x="1679575" y="4016375"/>
            <a:ext cx="955675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4319588" y="4016375"/>
            <a:ext cx="957262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6959600" y="4016375"/>
            <a:ext cx="955675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8" name="Oval 16"/>
          <p:cNvSpPr>
            <a:spLocks noChangeArrowheads="1"/>
          </p:cNvSpPr>
          <p:nvPr/>
        </p:nvSpPr>
        <p:spPr bwMode="auto">
          <a:xfrm>
            <a:off x="9598025" y="4016375"/>
            <a:ext cx="954088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39" name="Group 20"/>
          <p:cNvGrpSpPr>
            <a:grpSpLocks/>
          </p:cNvGrpSpPr>
          <p:nvPr/>
        </p:nvGrpSpPr>
        <p:grpSpPr bwMode="auto">
          <a:xfrm>
            <a:off x="1903413" y="4224338"/>
            <a:ext cx="534987" cy="539750"/>
            <a:chOff x="0" y="0"/>
            <a:chExt cx="401822" cy="404317"/>
          </a:xfrm>
        </p:grpSpPr>
        <p:sp>
          <p:nvSpPr>
            <p:cNvPr id="38971" name="Freeform 4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1822" cy="404317"/>
            </a:xfrm>
            <a:custGeom>
              <a:avLst/>
              <a:gdLst>
                <a:gd name="T0" fmla="*/ 661681284 w 121"/>
                <a:gd name="T1" fmla="*/ 0 h 121"/>
                <a:gd name="T2" fmla="*/ 0 w 121"/>
                <a:gd name="T3" fmla="*/ 681087023 h 121"/>
                <a:gd name="T4" fmla="*/ 661681284 w 121"/>
                <a:gd name="T5" fmla="*/ 1351010219 h 121"/>
                <a:gd name="T6" fmla="*/ 1334387766 w 121"/>
                <a:gd name="T7" fmla="*/ 681087023 h 121"/>
                <a:gd name="T8" fmla="*/ 661681284 w 121"/>
                <a:gd name="T9" fmla="*/ 0 h 121"/>
                <a:gd name="T10" fmla="*/ 661681284 w 121"/>
                <a:gd name="T11" fmla="*/ 1239355239 h 121"/>
                <a:gd name="T12" fmla="*/ 110278554 w 121"/>
                <a:gd name="T13" fmla="*/ 681087023 h 121"/>
                <a:gd name="T14" fmla="*/ 661681284 w 121"/>
                <a:gd name="T15" fmla="*/ 111654980 h 121"/>
                <a:gd name="T16" fmla="*/ 1224109212 w 121"/>
                <a:gd name="T17" fmla="*/ 681087023 h 121"/>
                <a:gd name="T18" fmla="*/ 661681284 w 121"/>
                <a:gd name="T19" fmla="*/ 1239355239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21"/>
                <a:gd name="T32" fmla="*/ 121 w 12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2" name="Freeform 43"/>
            <p:cNvSpPr>
              <a:spLocks noChangeArrowheads="1"/>
            </p:cNvSpPr>
            <p:nvPr/>
          </p:nvSpPr>
          <p:spPr bwMode="auto">
            <a:xfrm>
              <a:off x="107320" y="97336"/>
              <a:ext cx="139764" cy="199662"/>
            </a:xfrm>
            <a:custGeom>
              <a:avLst/>
              <a:gdLst>
                <a:gd name="T0" fmla="*/ 465094659 w 42"/>
                <a:gd name="T1" fmla="*/ 664415237 h 60"/>
                <a:gd name="T2" fmla="*/ 465094659 w 42"/>
                <a:gd name="T3" fmla="*/ 0 h 60"/>
                <a:gd name="T4" fmla="*/ 0 w 42"/>
                <a:gd name="T5" fmla="*/ 465089335 h 60"/>
                <a:gd name="T6" fmla="*/ 465094659 w 42"/>
                <a:gd name="T7" fmla="*/ 664415237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642" name="Group 23"/>
          <p:cNvGrpSpPr>
            <a:grpSpLocks/>
          </p:cNvGrpSpPr>
          <p:nvPr/>
        </p:nvGrpSpPr>
        <p:grpSpPr bwMode="auto">
          <a:xfrm>
            <a:off x="4583113" y="4283075"/>
            <a:ext cx="519112" cy="452438"/>
            <a:chOff x="0" y="0"/>
            <a:chExt cx="389342" cy="339426"/>
          </a:xfrm>
        </p:grpSpPr>
        <p:sp>
          <p:nvSpPr>
            <p:cNvPr id="38960" name="Freeform 110"/>
            <p:cNvSpPr>
              <a:spLocks noChangeArrowheads="1"/>
            </p:cNvSpPr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242931664 h 41"/>
                <a:gd name="T2" fmla="*/ 18686091 w 41"/>
                <a:gd name="T3" fmla="*/ 255390722 h 41"/>
                <a:gd name="T4" fmla="*/ 255390722 w 41"/>
                <a:gd name="T5" fmla="*/ 18686091 h 41"/>
                <a:gd name="T6" fmla="*/ 242931664 w 41"/>
                <a:gd name="T7" fmla="*/ 0 h 41"/>
                <a:gd name="T8" fmla="*/ 0 w 41"/>
                <a:gd name="T9" fmla="*/ 24293166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1"/>
                <a:gd name="T17" fmla="*/ 41 w 41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1" name="Freeform 111"/>
            <p:cNvSpPr>
              <a:spLocks noChangeArrowheads="1"/>
            </p:cNvSpPr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230469637 w 44"/>
                <a:gd name="T1" fmla="*/ 0 h 46"/>
                <a:gd name="T2" fmla="*/ 0 w 44"/>
                <a:gd name="T3" fmla="*/ 242929496 h 46"/>
                <a:gd name="T4" fmla="*/ 37374197 w 44"/>
                <a:gd name="T5" fmla="*/ 286530818 h 46"/>
                <a:gd name="T6" fmla="*/ 274070786 w 44"/>
                <a:gd name="T7" fmla="*/ 49830796 h 46"/>
                <a:gd name="T8" fmla="*/ 230469637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46"/>
                <a:gd name="T17" fmla="*/ 44 w 4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2" name="Freeform 112"/>
            <p:cNvSpPr>
              <a:spLocks noChangeArrowheads="1"/>
            </p:cNvSpPr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236700317 h 42"/>
                <a:gd name="T2" fmla="*/ 24915429 w 42"/>
                <a:gd name="T3" fmla="*/ 261615746 h 42"/>
                <a:gd name="T4" fmla="*/ 261615746 w 42"/>
                <a:gd name="T5" fmla="*/ 24915429 h 42"/>
                <a:gd name="T6" fmla="*/ 236700317 w 42"/>
                <a:gd name="T7" fmla="*/ 0 h 42"/>
                <a:gd name="T8" fmla="*/ 0 w 42"/>
                <a:gd name="T9" fmla="*/ 236700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2"/>
                <a:gd name="T17" fmla="*/ 42 w 4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3" name="Freeform 113"/>
            <p:cNvSpPr>
              <a:spLocks noChangeArrowheads="1"/>
            </p:cNvSpPr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174410497 w 28"/>
                <a:gd name="T1" fmla="*/ 124579640 h 28"/>
                <a:gd name="T2" fmla="*/ 49830858 w 28"/>
                <a:gd name="T3" fmla="*/ 0 h 28"/>
                <a:gd name="T4" fmla="*/ 0 w 28"/>
                <a:gd name="T5" fmla="*/ 124579640 h 28"/>
                <a:gd name="T6" fmla="*/ 56060339 w 28"/>
                <a:gd name="T7" fmla="*/ 174410497 h 28"/>
                <a:gd name="T8" fmla="*/ 174410497 w 28"/>
                <a:gd name="T9" fmla="*/ 12457964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4" name="Freeform 114"/>
            <p:cNvSpPr>
              <a:spLocks noChangeArrowheads="1"/>
            </p:cNvSpPr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80980224 h 13"/>
                <a:gd name="T2" fmla="*/ 87205249 w 14"/>
                <a:gd name="T3" fmla="*/ 37375296 h 13"/>
                <a:gd name="T4" fmla="*/ 37374391 w 14"/>
                <a:gd name="T5" fmla="*/ 0 h 13"/>
                <a:gd name="T6" fmla="*/ 0 w 14"/>
                <a:gd name="T7" fmla="*/ 80980224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5" name="Freeform 115"/>
            <p:cNvSpPr>
              <a:spLocks noChangeArrowheads="1"/>
            </p:cNvSpPr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43603872 w 28"/>
                <a:gd name="T1" fmla="*/ 0 h 28"/>
                <a:gd name="T2" fmla="*/ 0 w 28"/>
                <a:gd name="T3" fmla="*/ 49830858 h 28"/>
                <a:gd name="T4" fmla="*/ 124579640 w 28"/>
                <a:gd name="T5" fmla="*/ 174410497 h 28"/>
                <a:gd name="T6" fmla="*/ 174410497 w 28"/>
                <a:gd name="T7" fmla="*/ 124579640 h 28"/>
                <a:gd name="T8" fmla="*/ 43603872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6" name="Freeform 116"/>
            <p:cNvSpPr>
              <a:spLocks noChangeArrowheads="1"/>
            </p:cNvSpPr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647806318 w 112"/>
                <a:gd name="T1" fmla="*/ 629121099 h 136"/>
                <a:gd name="T2" fmla="*/ 516997665 w 112"/>
                <a:gd name="T3" fmla="*/ 629121099 h 136"/>
                <a:gd name="T4" fmla="*/ 516997665 w 112"/>
                <a:gd name="T5" fmla="*/ 803531156 h 136"/>
                <a:gd name="T6" fmla="*/ 43601220 w 112"/>
                <a:gd name="T7" fmla="*/ 803531156 h 136"/>
                <a:gd name="T8" fmla="*/ 43601220 w 112"/>
                <a:gd name="T9" fmla="*/ 199325423 h 136"/>
                <a:gd name="T10" fmla="*/ 647806318 w 112"/>
                <a:gd name="T11" fmla="*/ 199325423 h 136"/>
                <a:gd name="T12" fmla="*/ 647806318 w 112"/>
                <a:gd name="T13" fmla="*/ 249156154 h 136"/>
                <a:gd name="T14" fmla="*/ 697636998 w 112"/>
                <a:gd name="T15" fmla="*/ 199325423 h 136"/>
                <a:gd name="T16" fmla="*/ 697636998 w 112"/>
                <a:gd name="T17" fmla="*/ 37374297 h 136"/>
                <a:gd name="T18" fmla="*/ 604202602 w 112"/>
                <a:gd name="T19" fmla="*/ 37374297 h 136"/>
                <a:gd name="T20" fmla="*/ 604202602 w 112"/>
                <a:gd name="T21" fmla="*/ 124579325 h 136"/>
                <a:gd name="T22" fmla="*/ 591746180 w 112"/>
                <a:gd name="T23" fmla="*/ 124579325 h 136"/>
                <a:gd name="T24" fmla="*/ 591746180 w 112"/>
                <a:gd name="T25" fmla="*/ 0 h 136"/>
                <a:gd name="T26" fmla="*/ 554371923 w 112"/>
                <a:gd name="T27" fmla="*/ 0 h 136"/>
                <a:gd name="T28" fmla="*/ 554371923 w 112"/>
                <a:gd name="T29" fmla="*/ 124579325 h 136"/>
                <a:gd name="T30" fmla="*/ 541915501 w 112"/>
                <a:gd name="T31" fmla="*/ 124579325 h 136"/>
                <a:gd name="T32" fmla="*/ 541915501 w 112"/>
                <a:gd name="T33" fmla="*/ 37374297 h 136"/>
                <a:gd name="T34" fmla="*/ 492082326 w 112"/>
                <a:gd name="T35" fmla="*/ 37374297 h 136"/>
                <a:gd name="T36" fmla="*/ 492082326 w 112"/>
                <a:gd name="T37" fmla="*/ 124579325 h 136"/>
                <a:gd name="T38" fmla="*/ 473396445 w 112"/>
                <a:gd name="T39" fmla="*/ 124579325 h 136"/>
                <a:gd name="T40" fmla="*/ 473396445 w 112"/>
                <a:gd name="T41" fmla="*/ 0 h 136"/>
                <a:gd name="T42" fmla="*/ 448481105 w 112"/>
                <a:gd name="T43" fmla="*/ 0 h 136"/>
                <a:gd name="T44" fmla="*/ 448481105 w 112"/>
                <a:gd name="T45" fmla="*/ 124579325 h 136"/>
                <a:gd name="T46" fmla="*/ 423565766 w 112"/>
                <a:gd name="T47" fmla="*/ 124579325 h 136"/>
                <a:gd name="T48" fmla="*/ 423565766 w 112"/>
                <a:gd name="T49" fmla="*/ 37374297 h 136"/>
                <a:gd name="T50" fmla="*/ 373735086 w 112"/>
                <a:gd name="T51" fmla="*/ 37374297 h 136"/>
                <a:gd name="T52" fmla="*/ 373735086 w 112"/>
                <a:gd name="T53" fmla="*/ 124579325 h 136"/>
                <a:gd name="T54" fmla="*/ 355046710 w 112"/>
                <a:gd name="T55" fmla="*/ 124579325 h 136"/>
                <a:gd name="T56" fmla="*/ 355046710 w 112"/>
                <a:gd name="T57" fmla="*/ 0 h 136"/>
                <a:gd name="T58" fmla="*/ 330131370 w 112"/>
                <a:gd name="T59" fmla="*/ 0 h 136"/>
                <a:gd name="T60" fmla="*/ 330131370 w 112"/>
                <a:gd name="T61" fmla="*/ 124579325 h 136"/>
                <a:gd name="T62" fmla="*/ 317674948 w 112"/>
                <a:gd name="T63" fmla="*/ 124579325 h 136"/>
                <a:gd name="T64" fmla="*/ 317674948 w 112"/>
                <a:gd name="T65" fmla="*/ 37374297 h 136"/>
                <a:gd name="T66" fmla="*/ 267841773 w 112"/>
                <a:gd name="T67" fmla="*/ 37374297 h 136"/>
                <a:gd name="T68" fmla="*/ 267841773 w 112"/>
                <a:gd name="T69" fmla="*/ 124579325 h 136"/>
                <a:gd name="T70" fmla="*/ 249155892 w 112"/>
                <a:gd name="T71" fmla="*/ 124579325 h 136"/>
                <a:gd name="T72" fmla="*/ 249155892 w 112"/>
                <a:gd name="T73" fmla="*/ 0 h 136"/>
                <a:gd name="T74" fmla="*/ 218011094 w 112"/>
                <a:gd name="T75" fmla="*/ 0 h 136"/>
                <a:gd name="T76" fmla="*/ 218011094 w 112"/>
                <a:gd name="T77" fmla="*/ 124579325 h 136"/>
                <a:gd name="T78" fmla="*/ 199325213 w 112"/>
                <a:gd name="T79" fmla="*/ 124579325 h 136"/>
                <a:gd name="T80" fmla="*/ 199325213 w 112"/>
                <a:gd name="T81" fmla="*/ 37374297 h 136"/>
                <a:gd name="T82" fmla="*/ 155721497 w 112"/>
                <a:gd name="T83" fmla="*/ 37374297 h 136"/>
                <a:gd name="T84" fmla="*/ 155721497 w 112"/>
                <a:gd name="T85" fmla="*/ 124579325 h 136"/>
                <a:gd name="T86" fmla="*/ 143265075 w 112"/>
                <a:gd name="T87" fmla="*/ 124579325 h 136"/>
                <a:gd name="T88" fmla="*/ 143265075 w 112"/>
                <a:gd name="T89" fmla="*/ 0 h 136"/>
                <a:gd name="T90" fmla="*/ 105890817 w 112"/>
                <a:gd name="T91" fmla="*/ 0 h 136"/>
                <a:gd name="T92" fmla="*/ 105890817 w 112"/>
                <a:gd name="T93" fmla="*/ 124579325 h 136"/>
                <a:gd name="T94" fmla="*/ 93434396 w 112"/>
                <a:gd name="T95" fmla="*/ 124579325 h 136"/>
                <a:gd name="T96" fmla="*/ 93434396 w 112"/>
                <a:gd name="T97" fmla="*/ 37374297 h 136"/>
                <a:gd name="T98" fmla="*/ 0 w 112"/>
                <a:gd name="T99" fmla="*/ 37374297 h 136"/>
                <a:gd name="T100" fmla="*/ 0 w 112"/>
                <a:gd name="T101" fmla="*/ 149494691 h 136"/>
                <a:gd name="T102" fmla="*/ 0 w 112"/>
                <a:gd name="T103" fmla="*/ 174410057 h 136"/>
                <a:gd name="T104" fmla="*/ 0 w 112"/>
                <a:gd name="T105" fmla="*/ 847132423 h 136"/>
                <a:gd name="T106" fmla="*/ 554371923 w 112"/>
                <a:gd name="T107" fmla="*/ 847132423 h 136"/>
                <a:gd name="T108" fmla="*/ 697636998 w 112"/>
                <a:gd name="T109" fmla="*/ 685181297 h 136"/>
                <a:gd name="T110" fmla="*/ 697636998 w 112"/>
                <a:gd name="T111" fmla="*/ 523227675 h 136"/>
                <a:gd name="T112" fmla="*/ 647806318 w 112"/>
                <a:gd name="T113" fmla="*/ 573060902 h 136"/>
                <a:gd name="T114" fmla="*/ 647806318 w 112"/>
                <a:gd name="T115" fmla="*/ 629121099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6"/>
                <a:gd name="T176" fmla="*/ 112 w 112"/>
                <a:gd name="T177" fmla="*/ 136 h 1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7" name="Rectangle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8" name="Rectangle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9" name="Rectangle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70" name="Rectangle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654" name="Group 35"/>
          <p:cNvGrpSpPr>
            <a:grpSpLocks/>
          </p:cNvGrpSpPr>
          <p:nvPr/>
        </p:nvGrpSpPr>
        <p:grpSpPr bwMode="auto">
          <a:xfrm>
            <a:off x="9821863" y="4237038"/>
            <a:ext cx="506412" cy="501650"/>
            <a:chOff x="0" y="0"/>
            <a:chExt cx="379359" cy="376864"/>
          </a:xfrm>
        </p:grpSpPr>
        <p:sp>
          <p:nvSpPr>
            <p:cNvPr id="38942" name="Freeform 1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9359" cy="376864"/>
            </a:xfrm>
            <a:custGeom>
              <a:avLst/>
              <a:gdLst>
                <a:gd name="T0" fmla="*/ 631200133 w 114"/>
                <a:gd name="T1" fmla="*/ 0 h 114"/>
                <a:gd name="T2" fmla="*/ 0 w 114"/>
                <a:gd name="T3" fmla="*/ 622923134 h 114"/>
                <a:gd name="T4" fmla="*/ 631200133 w 114"/>
                <a:gd name="T5" fmla="*/ 1245846268 h 114"/>
                <a:gd name="T6" fmla="*/ 1262396938 w 114"/>
                <a:gd name="T7" fmla="*/ 622923134 h 114"/>
                <a:gd name="T8" fmla="*/ 631200133 w 114"/>
                <a:gd name="T9" fmla="*/ 0 h 114"/>
                <a:gd name="T10" fmla="*/ 631200133 w 114"/>
                <a:gd name="T11" fmla="*/ 1180275237 h 114"/>
                <a:gd name="T12" fmla="*/ 66441068 w 114"/>
                <a:gd name="T13" fmla="*/ 622923134 h 114"/>
                <a:gd name="T14" fmla="*/ 631200133 w 114"/>
                <a:gd name="T15" fmla="*/ 65571030 h 114"/>
                <a:gd name="T16" fmla="*/ 1195955869 w 114"/>
                <a:gd name="T17" fmla="*/ 622923134 h 114"/>
                <a:gd name="T18" fmla="*/ 631200133 w 114"/>
                <a:gd name="T19" fmla="*/ 1180275237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"/>
                <a:gd name="T31" fmla="*/ 0 h 114"/>
                <a:gd name="T32" fmla="*/ 114 w 114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3" name="Rectangle 151"/>
            <p:cNvSpPr>
              <a:spLocks noChangeArrowheads="1"/>
            </p:cNvSpPr>
            <p:nvPr/>
          </p:nvSpPr>
          <p:spPr bwMode="auto">
            <a:xfrm>
              <a:off x="144756" y="272040"/>
              <a:ext cx="22463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44" name="Rectangle 152"/>
            <p:cNvSpPr>
              <a:spLocks noChangeArrowheads="1"/>
            </p:cNvSpPr>
            <p:nvPr/>
          </p:nvSpPr>
          <p:spPr bwMode="auto">
            <a:xfrm>
              <a:off x="179697" y="272040"/>
              <a:ext cx="19966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45" name="Rectangle 153"/>
            <p:cNvSpPr>
              <a:spLocks noChangeArrowheads="1"/>
            </p:cNvSpPr>
            <p:nvPr/>
          </p:nvSpPr>
          <p:spPr bwMode="auto">
            <a:xfrm>
              <a:off x="214638" y="272040"/>
              <a:ext cx="19966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46" name="Freeform 154"/>
            <p:cNvSpPr>
              <a:spLocks noChangeArrowheads="1"/>
            </p:cNvSpPr>
            <p:nvPr/>
          </p:nvSpPr>
          <p:spPr bwMode="auto">
            <a:xfrm>
              <a:off x="117303" y="107318"/>
              <a:ext cx="82362" cy="84857"/>
            </a:xfrm>
            <a:custGeom>
              <a:avLst/>
              <a:gdLst>
                <a:gd name="T0" fmla="*/ 206217976 w 25"/>
                <a:gd name="T1" fmla="*/ 253464465 h 25"/>
                <a:gd name="T2" fmla="*/ 238780616 w 25"/>
                <a:gd name="T3" fmla="*/ 288028418 h 25"/>
                <a:gd name="T4" fmla="*/ 271339962 w 25"/>
                <a:gd name="T5" fmla="*/ 253464465 h 25"/>
                <a:gd name="T6" fmla="*/ 238780616 w 25"/>
                <a:gd name="T7" fmla="*/ 218900511 h 25"/>
                <a:gd name="T8" fmla="*/ 227925304 w 25"/>
                <a:gd name="T9" fmla="*/ 218900511 h 25"/>
                <a:gd name="T10" fmla="*/ 0 w 25"/>
                <a:gd name="T11" fmla="*/ 0 h 25"/>
                <a:gd name="T12" fmla="*/ 206217976 w 25"/>
                <a:gd name="T13" fmla="*/ 253464465 h 25"/>
                <a:gd name="T14" fmla="*/ 206217976 w 25"/>
                <a:gd name="T15" fmla="*/ 253464465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5"/>
                <a:gd name="T26" fmla="*/ 25 w 25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Freeform 155"/>
            <p:cNvSpPr>
              <a:spLocks noChangeArrowheads="1"/>
            </p:cNvSpPr>
            <p:nvPr/>
          </p:nvSpPr>
          <p:spPr bwMode="auto">
            <a:xfrm>
              <a:off x="67387" y="272040"/>
              <a:ext cx="22463" cy="19966"/>
            </a:xfrm>
            <a:custGeom>
              <a:avLst/>
              <a:gdLst>
                <a:gd name="T0" fmla="*/ 0 w 9"/>
                <a:gd name="T1" fmla="*/ 37373856 h 8"/>
                <a:gd name="T2" fmla="*/ 18689216 w 9"/>
                <a:gd name="T3" fmla="*/ 49830145 h 8"/>
                <a:gd name="T4" fmla="*/ 56065152 w 9"/>
                <a:gd name="T5" fmla="*/ 6229392 h 8"/>
                <a:gd name="T6" fmla="*/ 43605675 w 9"/>
                <a:gd name="T7" fmla="*/ 0 h 8"/>
                <a:gd name="T8" fmla="*/ 0 w 9"/>
                <a:gd name="T9" fmla="*/ 37373856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8" name="Freeform 156"/>
            <p:cNvSpPr>
              <a:spLocks noChangeArrowheads="1"/>
            </p:cNvSpPr>
            <p:nvPr/>
          </p:nvSpPr>
          <p:spPr bwMode="auto">
            <a:xfrm>
              <a:off x="47421" y="227116"/>
              <a:ext cx="27454" cy="14975"/>
            </a:xfrm>
            <a:custGeom>
              <a:avLst/>
              <a:gdLst>
                <a:gd name="T0" fmla="*/ 56061068 w 11"/>
                <a:gd name="T1" fmla="*/ 0 h 6"/>
                <a:gd name="T2" fmla="*/ 0 w 11"/>
                <a:gd name="T3" fmla="*/ 18688800 h 6"/>
                <a:gd name="T4" fmla="*/ 6229562 w 11"/>
                <a:gd name="T5" fmla="*/ 37375104 h 6"/>
                <a:gd name="T6" fmla="*/ 68520192 w 11"/>
                <a:gd name="T7" fmla="*/ 18688800 h 6"/>
                <a:gd name="T8" fmla="*/ 56061068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Freeform 157"/>
            <p:cNvSpPr>
              <a:spLocks noChangeArrowheads="1"/>
            </p:cNvSpPr>
            <p:nvPr/>
          </p:nvSpPr>
          <p:spPr bwMode="auto">
            <a:xfrm>
              <a:off x="79865" y="74874"/>
              <a:ext cx="19966" cy="22463"/>
            </a:xfrm>
            <a:custGeom>
              <a:avLst/>
              <a:gdLst>
                <a:gd name="T0" fmla="*/ 0 w 8"/>
                <a:gd name="T1" fmla="*/ 18689216 h 9"/>
                <a:gd name="T2" fmla="*/ 43600753 w 8"/>
                <a:gd name="T3" fmla="*/ 56065152 h 9"/>
                <a:gd name="T4" fmla="*/ 49830145 w 8"/>
                <a:gd name="T5" fmla="*/ 43605675 h 9"/>
                <a:gd name="T6" fmla="*/ 12458784 w 8"/>
                <a:gd name="T7" fmla="*/ 0 h 9"/>
                <a:gd name="T8" fmla="*/ 0 w 8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9"/>
                <a:gd name="T17" fmla="*/ 8 w 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Freeform 158"/>
            <p:cNvSpPr>
              <a:spLocks noChangeArrowheads="1"/>
            </p:cNvSpPr>
            <p:nvPr/>
          </p:nvSpPr>
          <p:spPr bwMode="auto">
            <a:xfrm>
              <a:off x="49916" y="124789"/>
              <a:ext cx="27454" cy="12480"/>
            </a:xfrm>
            <a:custGeom>
              <a:avLst/>
              <a:gdLst>
                <a:gd name="T0" fmla="*/ 68520192 w 11"/>
                <a:gd name="T1" fmla="*/ 18690048 h 5"/>
                <a:gd name="T2" fmla="*/ 12459124 w 11"/>
                <a:gd name="T3" fmla="*/ 0 h 5"/>
                <a:gd name="T4" fmla="*/ 0 w 11"/>
                <a:gd name="T5" fmla="*/ 18690048 h 5"/>
                <a:gd name="T6" fmla="*/ 62290630 w 11"/>
                <a:gd name="T7" fmla="*/ 31150080 h 5"/>
                <a:gd name="T8" fmla="*/ 68520192 w 11"/>
                <a:gd name="T9" fmla="*/ 18690048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1" name="Rectangle 159"/>
            <p:cNvSpPr>
              <a:spLocks noChangeArrowheads="1"/>
            </p:cNvSpPr>
            <p:nvPr/>
          </p:nvSpPr>
          <p:spPr bwMode="auto">
            <a:xfrm>
              <a:off x="187185" y="34941"/>
              <a:ext cx="7488" cy="22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2" name="Freeform 160"/>
            <p:cNvSpPr>
              <a:spLocks noChangeArrowheads="1"/>
            </p:cNvSpPr>
            <p:nvPr/>
          </p:nvSpPr>
          <p:spPr bwMode="auto">
            <a:xfrm>
              <a:off x="119798" y="44924"/>
              <a:ext cx="17471" cy="22463"/>
            </a:xfrm>
            <a:custGeom>
              <a:avLst/>
              <a:gdLst>
                <a:gd name="T0" fmla="*/ 43605120 w 7"/>
                <a:gd name="T1" fmla="*/ 49835413 h 9"/>
                <a:gd name="T2" fmla="*/ 18688978 w 7"/>
                <a:gd name="T3" fmla="*/ 0 h 9"/>
                <a:gd name="T4" fmla="*/ 0 w 7"/>
                <a:gd name="T5" fmla="*/ 12459477 h 9"/>
                <a:gd name="T6" fmla="*/ 24916142 w 7"/>
                <a:gd name="T7" fmla="*/ 56065152 h 9"/>
                <a:gd name="T8" fmla="*/ 43605120 w 7"/>
                <a:gd name="T9" fmla="*/ 4983541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3" name="Freeform 161"/>
            <p:cNvSpPr>
              <a:spLocks noChangeArrowheads="1"/>
            </p:cNvSpPr>
            <p:nvPr/>
          </p:nvSpPr>
          <p:spPr bwMode="auto">
            <a:xfrm>
              <a:off x="234604" y="44924"/>
              <a:ext cx="12480" cy="27454"/>
            </a:xfrm>
            <a:custGeom>
              <a:avLst/>
              <a:gdLst>
                <a:gd name="T0" fmla="*/ 0 w 5"/>
                <a:gd name="T1" fmla="*/ 56061068 h 11"/>
                <a:gd name="T2" fmla="*/ 12460032 w 5"/>
                <a:gd name="T3" fmla="*/ 68520192 h 11"/>
                <a:gd name="T4" fmla="*/ 31150080 w 5"/>
                <a:gd name="T5" fmla="*/ 12459124 h 11"/>
                <a:gd name="T6" fmla="*/ 12460032 w 5"/>
                <a:gd name="T7" fmla="*/ 0 h 11"/>
                <a:gd name="T8" fmla="*/ 0 w 5"/>
                <a:gd name="T9" fmla="*/ 5606106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1"/>
                <a:gd name="T17" fmla="*/ 5 w 5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4" name="Freeform 162"/>
            <p:cNvSpPr>
              <a:spLocks noChangeArrowheads="1"/>
            </p:cNvSpPr>
            <p:nvPr/>
          </p:nvSpPr>
          <p:spPr bwMode="auto">
            <a:xfrm>
              <a:off x="277033" y="272040"/>
              <a:ext cx="22463" cy="19966"/>
            </a:xfrm>
            <a:custGeom>
              <a:avLst/>
              <a:gdLst>
                <a:gd name="T0" fmla="*/ 0 w 9"/>
                <a:gd name="T1" fmla="*/ 6229392 h 8"/>
                <a:gd name="T2" fmla="*/ 49835413 w 9"/>
                <a:gd name="T3" fmla="*/ 49830145 h 8"/>
                <a:gd name="T4" fmla="*/ 56065152 w 9"/>
                <a:gd name="T5" fmla="*/ 37373856 h 8"/>
                <a:gd name="T6" fmla="*/ 18689216 w 9"/>
                <a:gd name="T7" fmla="*/ 0 h 8"/>
                <a:gd name="T8" fmla="*/ 0 w 9"/>
                <a:gd name="T9" fmla="*/ 622939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Freeform 163"/>
            <p:cNvSpPr>
              <a:spLocks noChangeArrowheads="1"/>
            </p:cNvSpPr>
            <p:nvPr/>
          </p:nvSpPr>
          <p:spPr bwMode="auto">
            <a:xfrm>
              <a:off x="304486" y="227116"/>
              <a:ext cx="24958" cy="14975"/>
            </a:xfrm>
            <a:custGeom>
              <a:avLst/>
              <a:gdLst>
                <a:gd name="T0" fmla="*/ 0 w 10"/>
                <a:gd name="T1" fmla="*/ 18688800 h 6"/>
                <a:gd name="T2" fmla="*/ 56060660 w 10"/>
                <a:gd name="T3" fmla="*/ 37375104 h 6"/>
                <a:gd name="T4" fmla="*/ 62290176 w 10"/>
                <a:gd name="T5" fmla="*/ 18688800 h 6"/>
                <a:gd name="T6" fmla="*/ 6229517 w 10"/>
                <a:gd name="T7" fmla="*/ 0 h 6"/>
                <a:gd name="T8" fmla="*/ 0 w 10"/>
                <a:gd name="T9" fmla="*/ 1868880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6"/>
                <a:gd name="T17" fmla="*/ 10 w 10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6" name="Freeform 164"/>
            <p:cNvSpPr>
              <a:spLocks noChangeArrowheads="1"/>
            </p:cNvSpPr>
            <p:nvPr/>
          </p:nvSpPr>
          <p:spPr bwMode="auto">
            <a:xfrm>
              <a:off x="274536" y="74874"/>
              <a:ext cx="22463" cy="22463"/>
            </a:xfrm>
            <a:custGeom>
              <a:avLst/>
              <a:gdLst>
                <a:gd name="T0" fmla="*/ 56065152 w 9"/>
                <a:gd name="T1" fmla="*/ 18689216 h 9"/>
                <a:gd name="T2" fmla="*/ 49835413 w 9"/>
                <a:gd name="T3" fmla="*/ 0 h 9"/>
                <a:gd name="T4" fmla="*/ 0 w 9"/>
                <a:gd name="T5" fmla="*/ 43605675 h 9"/>
                <a:gd name="T6" fmla="*/ 12459477 w 9"/>
                <a:gd name="T7" fmla="*/ 56065152 h 9"/>
                <a:gd name="T8" fmla="*/ 56065152 w 9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7" name="Freeform 165"/>
            <p:cNvSpPr>
              <a:spLocks noChangeArrowheads="1"/>
            </p:cNvSpPr>
            <p:nvPr/>
          </p:nvSpPr>
          <p:spPr bwMode="auto">
            <a:xfrm>
              <a:off x="299494" y="124789"/>
              <a:ext cx="27454" cy="12480"/>
            </a:xfrm>
            <a:custGeom>
              <a:avLst/>
              <a:gdLst>
                <a:gd name="T0" fmla="*/ 62290630 w 11"/>
                <a:gd name="T1" fmla="*/ 0 h 5"/>
                <a:gd name="T2" fmla="*/ 0 w 11"/>
                <a:gd name="T3" fmla="*/ 18690048 h 5"/>
                <a:gd name="T4" fmla="*/ 12459124 w 11"/>
                <a:gd name="T5" fmla="*/ 31150080 h 5"/>
                <a:gd name="T6" fmla="*/ 68520192 w 11"/>
                <a:gd name="T7" fmla="*/ 18690048 h 5"/>
                <a:gd name="T8" fmla="*/ 62290630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8" name="Rectangle 166"/>
            <p:cNvSpPr>
              <a:spLocks noChangeArrowheads="1"/>
            </p:cNvSpPr>
            <p:nvPr/>
          </p:nvSpPr>
          <p:spPr bwMode="auto">
            <a:xfrm>
              <a:off x="39933" y="174705"/>
              <a:ext cx="24958" cy="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59" name="Rectangle 167"/>
            <p:cNvSpPr>
              <a:spLocks noChangeArrowheads="1"/>
            </p:cNvSpPr>
            <p:nvPr/>
          </p:nvSpPr>
          <p:spPr bwMode="auto">
            <a:xfrm>
              <a:off x="316965" y="177200"/>
              <a:ext cx="27454" cy="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673" name="Group 54"/>
          <p:cNvGrpSpPr>
            <a:grpSpLocks/>
          </p:cNvGrpSpPr>
          <p:nvPr/>
        </p:nvGrpSpPr>
        <p:grpSpPr bwMode="auto">
          <a:xfrm>
            <a:off x="7242175" y="4284663"/>
            <a:ext cx="400050" cy="519112"/>
            <a:chOff x="0" y="0"/>
            <a:chExt cx="299494" cy="389342"/>
          </a:xfrm>
        </p:grpSpPr>
        <p:sp>
          <p:nvSpPr>
            <p:cNvPr id="38940" name="Freeform 170"/>
            <p:cNvSpPr>
              <a:spLocks noChangeArrowheads="1"/>
            </p:cNvSpPr>
            <p:nvPr/>
          </p:nvSpPr>
          <p:spPr bwMode="auto">
            <a:xfrm>
              <a:off x="0" y="112310"/>
              <a:ext cx="299494" cy="277032"/>
            </a:xfrm>
            <a:custGeom>
              <a:avLst/>
              <a:gdLst>
                <a:gd name="T0" fmla="*/ 498314756 w 90"/>
                <a:gd name="T1" fmla="*/ 924659386 h 83"/>
                <a:gd name="T2" fmla="*/ 996629512 w 90"/>
                <a:gd name="T3" fmla="*/ 0 h 83"/>
                <a:gd name="T4" fmla="*/ 0 w 90"/>
                <a:gd name="T5" fmla="*/ 0 h 83"/>
                <a:gd name="T6" fmla="*/ 498314756 w 90"/>
                <a:gd name="T7" fmla="*/ 924659386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83"/>
                <a:gd name="T14" fmla="*/ 90 w 90"/>
                <a:gd name="T15" fmla="*/ 83 h 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1" name="Freeform 171"/>
            <p:cNvSpPr>
              <a:spLocks noChangeArrowheads="1"/>
            </p:cNvSpPr>
            <p:nvPr/>
          </p:nvSpPr>
          <p:spPr bwMode="auto">
            <a:xfrm>
              <a:off x="0" y="0"/>
              <a:ext cx="299494" cy="94840"/>
            </a:xfrm>
            <a:custGeom>
              <a:avLst/>
              <a:gdLst>
                <a:gd name="T0" fmla="*/ 930188431 w 90"/>
                <a:gd name="T1" fmla="*/ 0 h 29"/>
                <a:gd name="T2" fmla="*/ 753007781 w 90"/>
                <a:gd name="T3" fmla="*/ 171124063 h 29"/>
                <a:gd name="T4" fmla="*/ 575830458 w 90"/>
                <a:gd name="T5" fmla="*/ 0 h 29"/>
                <a:gd name="T6" fmla="*/ 431873676 w 90"/>
                <a:gd name="T7" fmla="*/ 0 h 29"/>
                <a:gd name="T8" fmla="*/ 254693025 w 90"/>
                <a:gd name="T9" fmla="*/ 171124063 h 29"/>
                <a:gd name="T10" fmla="*/ 77515703 w 90"/>
                <a:gd name="T11" fmla="*/ 0 h 29"/>
                <a:gd name="T12" fmla="*/ 0 w 90"/>
                <a:gd name="T13" fmla="*/ 0 h 29"/>
                <a:gd name="T14" fmla="*/ 0 w 90"/>
                <a:gd name="T15" fmla="*/ 310159503 h 29"/>
                <a:gd name="T16" fmla="*/ 996629512 w 90"/>
                <a:gd name="T17" fmla="*/ 310159503 h 29"/>
                <a:gd name="T18" fmla="*/ 996629512 w 90"/>
                <a:gd name="T19" fmla="*/ 0 h 29"/>
                <a:gd name="T20" fmla="*/ 930188431 w 90"/>
                <a:gd name="T21" fmla="*/ 0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29"/>
                <a:gd name="T35" fmla="*/ 90 w 90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76" name="矩形 104"/>
          <p:cNvSpPr>
            <a:spLocks noChangeArrowheads="1"/>
          </p:cNvSpPr>
          <p:nvPr/>
        </p:nvSpPr>
        <p:spPr bwMode="auto">
          <a:xfrm>
            <a:off x="4448175" y="188595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77" name="矩形 47"/>
          <p:cNvSpPr>
            <a:spLocks noChangeArrowheads="1"/>
          </p:cNvSpPr>
          <p:nvPr/>
        </p:nvSpPr>
        <p:spPr bwMode="auto">
          <a:xfrm>
            <a:off x="1565275" y="2338388"/>
            <a:ext cx="419576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26678" name="矩形 106"/>
          <p:cNvSpPr>
            <a:spLocks noChangeArrowheads="1"/>
          </p:cNvSpPr>
          <p:nvPr/>
        </p:nvSpPr>
        <p:spPr bwMode="auto">
          <a:xfrm>
            <a:off x="138112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79" name="矩形 47"/>
          <p:cNvSpPr>
            <a:spLocks noChangeArrowheads="1"/>
          </p:cNvSpPr>
          <p:nvPr/>
        </p:nvSpPr>
        <p:spPr bwMode="auto">
          <a:xfrm>
            <a:off x="117157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0" name="矩形 108"/>
          <p:cNvSpPr>
            <a:spLocks noChangeArrowheads="1"/>
          </p:cNvSpPr>
          <p:nvPr/>
        </p:nvSpPr>
        <p:spPr bwMode="auto">
          <a:xfrm>
            <a:off x="4021138" y="5091113"/>
            <a:ext cx="1550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1" name="矩形 47"/>
          <p:cNvSpPr>
            <a:spLocks noChangeArrowheads="1"/>
          </p:cNvSpPr>
          <p:nvPr/>
        </p:nvSpPr>
        <p:spPr bwMode="auto">
          <a:xfrm>
            <a:off x="3811588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2" name="矩形 110"/>
          <p:cNvSpPr>
            <a:spLocks noChangeArrowheads="1"/>
          </p:cNvSpPr>
          <p:nvPr/>
        </p:nvSpPr>
        <p:spPr bwMode="auto">
          <a:xfrm>
            <a:off x="929957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3" name="矩形 47"/>
          <p:cNvSpPr>
            <a:spLocks noChangeArrowheads="1"/>
          </p:cNvSpPr>
          <p:nvPr/>
        </p:nvSpPr>
        <p:spPr bwMode="auto">
          <a:xfrm>
            <a:off x="909002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4" name="矩形 112"/>
          <p:cNvSpPr>
            <a:spLocks noChangeArrowheads="1"/>
          </p:cNvSpPr>
          <p:nvPr/>
        </p:nvSpPr>
        <p:spPr bwMode="auto">
          <a:xfrm>
            <a:off x="6661150" y="5091113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5" name="矩形 47"/>
          <p:cNvSpPr>
            <a:spLocks noChangeArrowheads="1"/>
          </p:cNvSpPr>
          <p:nvPr/>
        </p:nvSpPr>
        <p:spPr bwMode="auto">
          <a:xfrm>
            <a:off x="6450013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工作完成情况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72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4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4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25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50"/>
                                        <p:tgtEl>
                                          <p:spTgt spid="2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250"/>
                                        <p:tgtEl>
                                          <p:spTgt spid="2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4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400"/>
                                        <p:tgtEl>
                                          <p:spTgt spid="2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4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400"/>
                                        <p:tgtEl>
                                          <p:spTgt spid="2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4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 bldLvl="0" animBg="1" autoUpdateAnimBg="0"/>
      <p:bldP spid="26634" grpId="0" bldLvl="0" animBg="1" autoUpdateAnimBg="0"/>
      <p:bldP spid="26635" grpId="0" bldLvl="0" animBg="1" autoUpdateAnimBg="0"/>
      <p:bldP spid="26636" grpId="0" bldLvl="0" animBg="1" autoUpdateAnimBg="0"/>
      <p:bldP spid="26637" grpId="0" bldLvl="0" animBg="1" autoUpdateAnimBg="0"/>
      <p:bldP spid="26638" grpId="0" bldLvl="0" animBg="1" autoUpdateAnimBg="0"/>
      <p:bldP spid="26676" grpId="0" bldLvl="0" autoUpdateAnimBg="0"/>
      <p:bldP spid="26677" grpId="0" bldLvl="0" autoUpdateAnimBg="0"/>
      <p:bldP spid="26678" grpId="0" bldLvl="0" autoUpdateAnimBg="0"/>
      <p:bldP spid="26679" grpId="0" bldLvl="0" autoUpdateAnimBg="0"/>
      <p:bldP spid="26680" grpId="0" bldLvl="0" autoUpdateAnimBg="0"/>
      <p:bldP spid="26681" grpId="0" bldLvl="0" autoUpdateAnimBg="0"/>
      <p:bldP spid="26682" grpId="0" bldLvl="0" autoUpdateAnimBg="0"/>
      <p:bldP spid="26683" grpId="0" bldLvl="0" autoUpdateAnimBg="0"/>
      <p:bldP spid="26684" grpId="0" bldLvl="0" autoUpdateAnimBg="0"/>
      <p:bldP spid="26685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组合 3"/>
          <p:cNvGrpSpPr>
            <a:grpSpLocks/>
          </p:cNvGrpSpPr>
          <p:nvPr/>
        </p:nvGrpSpPr>
        <p:grpSpPr bwMode="auto">
          <a:xfrm>
            <a:off x="196850" y="182563"/>
            <a:ext cx="238125" cy="347662"/>
            <a:chOff x="0" y="0"/>
            <a:chExt cx="569789" cy="829904"/>
          </a:xfrm>
        </p:grpSpPr>
        <p:sp>
          <p:nvSpPr>
            <p:cNvPr id="12329" name="菱形 39"/>
            <p:cNvSpPr>
              <a:spLocks noChangeArrowheads="1"/>
            </p:cNvSpPr>
            <p:nvPr/>
          </p:nvSpPr>
          <p:spPr bwMode="auto">
            <a:xfrm>
              <a:off x="0" y="0"/>
              <a:ext cx="569789" cy="569790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330" name="菱形 40"/>
            <p:cNvSpPr>
              <a:spLocks noChangeArrowheads="1"/>
            </p:cNvSpPr>
            <p:nvPr/>
          </p:nvSpPr>
          <p:spPr bwMode="auto">
            <a:xfrm>
              <a:off x="0" y="260114"/>
              <a:ext cx="569789" cy="569790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0425" y="1457325"/>
            <a:ext cx="4579938" cy="4592638"/>
            <a:chOff x="860425" y="1457325"/>
            <a:chExt cx="4579938" cy="4592638"/>
          </a:xfrm>
        </p:grpSpPr>
        <p:sp>
          <p:nvSpPr>
            <p:cNvPr id="12293" name="Oval 2"/>
            <p:cNvSpPr>
              <a:spLocks noChangeArrowheads="1"/>
            </p:cNvSpPr>
            <p:nvPr/>
          </p:nvSpPr>
          <p:spPr bwMode="auto">
            <a:xfrm>
              <a:off x="4200525" y="3101975"/>
              <a:ext cx="1239838" cy="12398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d-ID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294" name="Oval 3"/>
            <p:cNvSpPr>
              <a:spLocks noChangeArrowheads="1"/>
            </p:cNvSpPr>
            <p:nvPr/>
          </p:nvSpPr>
          <p:spPr bwMode="auto">
            <a:xfrm>
              <a:off x="2525713" y="4810125"/>
              <a:ext cx="1238250" cy="12398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d-ID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295" name="Oval 4"/>
            <p:cNvSpPr>
              <a:spLocks noChangeArrowheads="1"/>
            </p:cNvSpPr>
            <p:nvPr/>
          </p:nvSpPr>
          <p:spPr bwMode="auto">
            <a:xfrm>
              <a:off x="860425" y="3101975"/>
              <a:ext cx="1238250" cy="12398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d-ID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296" name="Oval 5"/>
            <p:cNvSpPr>
              <a:spLocks noChangeArrowheads="1"/>
            </p:cNvSpPr>
            <p:nvPr/>
          </p:nvSpPr>
          <p:spPr bwMode="auto">
            <a:xfrm>
              <a:off x="2535238" y="1457325"/>
              <a:ext cx="1238250" cy="12398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id-ID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2297" name="Group 6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33663" y="3054350"/>
              <a:ext cx="96361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8" name="Group 1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09725" y="2206625"/>
              <a:ext cx="858838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oup 22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89375" y="2236788"/>
              <a:ext cx="811213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0" name="Group 34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97300" y="4432300"/>
              <a:ext cx="896938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oup 46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73213" y="4406900"/>
              <a:ext cx="865187" cy="896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2" name="TextBox 58"/>
            <p:cNvSpPr txBox="1">
              <a:spLocks noChangeArrowheads="1"/>
            </p:cNvSpPr>
            <p:nvPr/>
          </p:nvSpPr>
          <p:spPr bwMode="auto">
            <a:xfrm>
              <a:off x="2613025" y="3997325"/>
              <a:ext cx="100488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3" name="Group 59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951163" y="1652588"/>
              <a:ext cx="371475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4" name="TextBox 64"/>
            <p:cNvSpPr txBox="1">
              <a:spLocks noChangeArrowheads="1"/>
            </p:cNvSpPr>
            <p:nvPr/>
          </p:nvSpPr>
          <p:spPr bwMode="auto">
            <a:xfrm>
              <a:off x="2867025" y="2111375"/>
              <a:ext cx="5429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id-ID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5" name="Group 65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27563" y="3292475"/>
              <a:ext cx="388937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6" name="TextBox 70"/>
            <p:cNvSpPr txBox="1">
              <a:spLocks noChangeArrowheads="1"/>
            </p:cNvSpPr>
            <p:nvPr/>
          </p:nvSpPr>
          <p:spPr bwMode="auto">
            <a:xfrm>
              <a:off x="4548188" y="3851275"/>
              <a:ext cx="5445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id-ID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7" name="Group 71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82900" y="5059363"/>
              <a:ext cx="512763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8" name="TextBox 74"/>
            <p:cNvSpPr txBox="1">
              <a:spLocks noChangeArrowheads="1"/>
            </p:cNvSpPr>
            <p:nvPr/>
          </p:nvSpPr>
          <p:spPr bwMode="auto">
            <a:xfrm>
              <a:off x="2867025" y="5549900"/>
              <a:ext cx="5429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id-ID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9" name="Group 75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6338" y="3340100"/>
              <a:ext cx="603250" cy="54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0" name="TextBox 79"/>
            <p:cNvSpPr txBox="1">
              <a:spLocks noChangeArrowheads="1"/>
            </p:cNvSpPr>
            <p:nvPr/>
          </p:nvSpPr>
          <p:spPr bwMode="auto">
            <a:xfrm>
              <a:off x="1208088" y="3851275"/>
              <a:ext cx="5429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id-ID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311" name="Freeform 5"/>
          <p:cNvSpPr>
            <a:spLocks noEditPoints="1"/>
          </p:cNvSpPr>
          <p:nvPr/>
        </p:nvSpPr>
        <p:spPr bwMode="auto">
          <a:xfrm>
            <a:off x="6040438" y="2047875"/>
            <a:ext cx="600075" cy="568325"/>
          </a:xfrm>
          <a:custGeom>
            <a:avLst/>
            <a:gdLst>
              <a:gd name="T0" fmla="*/ 716436201 w 460"/>
              <a:gd name="T1" fmla="*/ 0 h 437"/>
              <a:gd name="T2" fmla="*/ 66368298 w 460"/>
              <a:gd name="T3" fmla="*/ 0 h 437"/>
              <a:gd name="T4" fmla="*/ 0 w 460"/>
              <a:gd name="T5" fmla="*/ 64271447 h 437"/>
              <a:gd name="T6" fmla="*/ 0 w 460"/>
              <a:gd name="T7" fmla="*/ 564907252 h 437"/>
              <a:gd name="T8" fmla="*/ 66368298 w 460"/>
              <a:gd name="T9" fmla="*/ 630869348 h 437"/>
              <a:gd name="T10" fmla="*/ 263770805 w 460"/>
              <a:gd name="T11" fmla="*/ 630869348 h 437"/>
              <a:gd name="T12" fmla="*/ 228033739 w 460"/>
              <a:gd name="T13" fmla="*/ 668078368 h 437"/>
              <a:gd name="T14" fmla="*/ 211016399 w 460"/>
              <a:gd name="T15" fmla="*/ 688375661 h 437"/>
              <a:gd name="T16" fmla="*/ 209315318 w 460"/>
              <a:gd name="T17" fmla="*/ 717127436 h 437"/>
              <a:gd name="T18" fmla="*/ 258666255 w 460"/>
              <a:gd name="T19" fmla="*/ 739115235 h 437"/>
              <a:gd name="T20" fmla="*/ 524138142 w 460"/>
              <a:gd name="T21" fmla="*/ 739115235 h 437"/>
              <a:gd name="T22" fmla="*/ 573489079 w 460"/>
              <a:gd name="T23" fmla="*/ 717127436 h 437"/>
              <a:gd name="T24" fmla="*/ 571787998 w 460"/>
              <a:gd name="T25" fmla="*/ 688375661 h 437"/>
              <a:gd name="T26" fmla="*/ 553068272 w 460"/>
              <a:gd name="T27" fmla="*/ 668078368 h 437"/>
              <a:gd name="T28" fmla="*/ 517331206 w 460"/>
              <a:gd name="T29" fmla="*/ 630869348 h 437"/>
              <a:gd name="T30" fmla="*/ 716436201 w 460"/>
              <a:gd name="T31" fmla="*/ 630869348 h 437"/>
              <a:gd name="T32" fmla="*/ 782804478 w 460"/>
              <a:gd name="T33" fmla="*/ 564907252 h 437"/>
              <a:gd name="T34" fmla="*/ 782804478 w 460"/>
              <a:gd name="T35" fmla="*/ 64271447 h 437"/>
              <a:gd name="T36" fmla="*/ 716436201 w 460"/>
              <a:gd name="T37" fmla="*/ 0 h 437"/>
              <a:gd name="T38" fmla="*/ 536050932 w 460"/>
              <a:gd name="T39" fmla="*/ 684993023 h 437"/>
              <a:gd name="T40" fmla="*/ 551367190 w 460"/>
              <a:gd name="T41" fmla="*/ 701906214 h 437"/>
              <a:gd name="T42" fmla="*/ 551367190 w 460"/>
              <a:gd name="T43" fmla="*/ 706979521 h 437"/>
              <a:gd name="T44" fmla="*/ 524138142 w 460"/>
              <a:gd name="T45" fmla="*/ 715436767 h 437"/>
              <a:gd name="T46" fmla="*/ 258666255 w 460"/>
              <a:gd name="T47" fmla="*/ 715436767 h 437"/>
              <a:gd name="T48" fmla="*/ 231437207 w 460"/>
              <a:gd name="T49" fmla="*/ 706979521 h 437"/>
              <a:gd name="T50" fmla="*/ 229736125 w 460"/>
              <a:gd name="T51" fmla="*/ 701906214 h 437"/>
              <a:gd name="T52" fmla="*/ 229736125 w 460"/>
              <a:gd name="T53" fmla="*/ 701906214 h 437"/>
              <a:gd name="T54" fmla="*/ 246753465 w 460"/>
              <a:gd name="T55" fmla="*/ 684993023 h 437"/>
              <a:gd name="T56" fmla="*/ 292700935 w 460"/>
              <a:gd name="T57" fmla="*/ 630869348 h 437"/>
              <a:gd name="T58" fmla="*/ 490103462 w 460"/>
              <a:gd name="T59" fmla="*/ 630869348 h 437"/>
              <a:gd name="T60" fmla="*/ 536050932 w 460"/>
              <a:gd name="T61" fmla="*/ 684993023 h 437"/>
              <a:gd name="T62" fmla="*/ 733453541 w 460"/>
              <a:gd name="T63" fmla="*/ 564907252 h 437"/>
              <a:gd name="T64" fmla="*/ 716436201 w 460"/>
              <a:gd name="T65" fmla="*/ 581820443 h 437"/>
              <a:gd name="T66" fmla="*/ 66368298 w 460"/>
              <a:gd name="T67" fmla="*/ 581820443 h 437"/>
              <a:gd name="T68" fmla="*/ 49350958 w 460"/>
              <a:gd name="T69" fmla="*/ 564907252 h 437"/>
              <a:gd name="T70" fmla="*/ 49350958 w 460"/>
              <a:gd name="T71" fmla="*/ 64271447 h 437"/>
              <a:gd name="T72" fmla="*/ 66368298 w 460"/>
              <a:gd name="T73" fmla="*/ 47356956 h 437"/>
              <a:gd name="T74" fmla="*/ 716436201 w 460"/>
              <a:gd name="T75" fmla="*/ 47356956 h 437"/>
              <a:gd name="T76" fmla="*/ 733453541 w 460"/>
              <a:gd name="T77" fmla="*/ 64271447 h 437"/>
              <a:gd name="T78" fmla="*/ 733453541 w 460"/>
              <a:gd name="T79" fmla="*/ 564907252 h 43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460"/>
              <a:gd name="T121" fmla="*/ 0 h 437"/>
              <a:gd name="T122" fmla="*/ 460 w 460"/>
              <a:gd name="T123" fmla="*/ 437 h 437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460" h="437">
                <a:moveTo>
                  <a:pt x="421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55"/>
                  <a:pt x="17" y="373"/>
                  <a:pt x="39" y="373"/>
                </a:cubicBezTo>
                <a:cubicBezTo>
                  <a:pt x="155" y="373"/>
                  <a:pt x="155" y="373"/>
                  <a:pt x="155" y="373"/>
                </a:cubicBezTo>
                <a:cubicBezTo>
                  <a:pt x="149" y="381"/>
                  <a:pt x="139" y="390"/>
                  <a:pt x="134" y="395"/>
                </a:cubicBezTo>
                <a:cubicBezTo>
                  <a:pt x="130" y="400"/>
                  <a:pt x="126" y="404"/>
                  <a:pt x="124" y="407"/>
                </a:cubicBezTo>
                <a:cubicBezTo>
                  <a:pt x="121" y="411"/>
                  <a:pt x="119" y="418"/>
                  <a:pt x="123" y="424"/>
                </a:cubicBezTo>
                <a:cubicBezTo>
                  <a:pt x="126" y="430"/>
                  <a:pt x="133" y="437"/>
                  <a:pt x="152" y="437"/>
                </a:cubicBezTo>
                <a:cubicBezTo>
                  <a:pt x="308" y="437"/>
                  <a:pt x="308" y="437"/>
                  <a:pt x="308" y="437"/>
                </a:cubicBezTo>
                <a:cubicBezTo>
                  <a:pt x="326" y="437"/>
                  <a:pt x="334" y="430"/>
                  <a:pt x="337" y="424"/>
                </a:cubicBezTo>
                <a:cubicBezTo>
                  <a:pt x="340" y="418"/>
                  <a:pt x="339" y="411"/>
                  <a:pt x="336" y="407"/>
                </a:cubicBezTo>
                <a:cubicBezTo>
                  <a:pt x="334" y="404"/>
                  <a:pt x="330" y="400"/>
                  <a:pt x="325" y="395"/>
                </a:cubicBezTo>
                <a:cubicBezTo>
                  <a:pt x="320" y="390"/>
                  <a:pt x="311" y="381"/>
                  <a:pt x="304" y="373"/>
                </a:cubicBezTo>
                <a:cubicBezTo>
                  <a:pt x="421" y="373"/>
                  <a:pt x="421" y="373"/>
                  <a:pt x="421" y="373"/>
                </a:cubicBezTo>
                <a:cubicBezTo>
                  <a:pt x="442" y="373"/>
                  <a:pt x="460" y="355"/>
                  <a:pt x="460" y="334"/>
                </a:cubicBezTo>
                <a:cubicBezTo>
                  <a:pt x="460" y="38"/>
                  <a:pt x="460" y="38"/>
                  <a:pt x="460" y="38"/>
                </a:cubicBezTo>
                <a:cubicBezTo>
                  <a:pt x="460" y="17"/>
                  <a:pt x="442" y="0"/>
                  <a:pt x="421" y="0"/>
                </a:cubicBezTo>
                <a:close/>
                <a:moveTo>
                  <a:pt x="315" y="405"/>
                </a:moveTo>
                <a:cubicBezTo>
                  <a:pt x="319" y="409"/>
                  <a:pt x="323" y="413"/>
                  <a:pt x="324" y="415"/>
                </a:cubicBezTo>
                <a:cubicBezTo>
                  <a:pt x="324" y="415"/>
                  <a:pt x="325" y="417"/>
                  <a:pt x="324" y="418"/>
                </a:cubicBezTo>
                <a:cubicBezTo>
                  <a:pt x="322" y="421"/>
                  <a:pt x="316" y="423"/>
                  <a:pt x="308" y="423"/>
                </a:cubicBezTo>
                <a:cubicBezTo>
                  <a:pt x="152" y="423"/>
                  <a:pt x="152" y="423"/>
                  <a:pt x="152" y="423"/>
                </a:cubicBezTo>
                <a:cubicBezTo>
                  <a:pt x="143" y="423"/>
                  <a:pt x="138" y="421"/>
                  <a:pt x="136" y="418"/>
                </a:cubicBezTo>
                <a:cubicBezTo>
                  <a:pt x="135" y="417"/>
                  <a:pt x="135" y="415"/>
                  <a:pt x="135" y="415"/>
                </a:cubicBezTo>
                <a:cubicBezTo>
                  <a:pt x="135" y="415"/>
                  <a:pt x="135" y="415"/>
                  <a:pt x="135" y="415"/>
                </a:cubicBezTo>
                <a:cubicBezTo>
                  <a:pt x="137" y="413"/>
                  <a:pt x="140" y="409"/>
                  <a:pt x="145" y="405"/>
                </a:cubicBezTo>
                <a:cubicBezTo>
                  <a:pt x="157" y="393"/>
                  <a:pt x="167" y="382"/>
                  <a:pt x="17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92" y="382"/>
                  <a:pt x="302" y="393"/>
                  <a:pt x="315" y="405"/>
                </a:cubicBezTo>
                <a:close/>
                <a:moveTo>
                  <a:pt x="431" y="334"/>
                </a:moveTo>
                <a:cubicBezTo>
                  <a:pt x="431" y="340"/>
                  <a:pt x="426" y="344"/>
                  <a:pt x="421" y="344"/>
                </a:cubicBezTo>
                <a:cubicBezTo>
                  <a:pt x="39" y="344"/>
                  <a:pt x="39" y="344"/>
                  <a:pt x="39" y="344"/>
                </a:cubicBezTo>
                <a:cubicBezTo>
                  <a:pt x="33" y="344"/>
                  <a:pt x="29" y="340"/>
                  <a:pt x="29" y="334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3"/>
                  <a:pt x="33" y="28"/>
                  <a:pt x="39" y="28"/>
                </a:cubicBezTo>
                <a:cubicBezTo>
                  <a:pt x="421" y="28"/>
                  <a:pt x="421" y="28"/>
                  <a:pt x="421" y="28"/>
                </a:cubicBezTo>
                <a:cubicBezTo>
                  <a:pt x="426" y="28"/>
                  <a:pt x="431" y="33"/>
                  <a:pt x="431" y="38"/>
                </a:cubicBezTo>
                <a:lnTo>
                  <a:pt x="431" y="3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12" name="Freeform 6"/>
          <p:cNvSpPr>
            <a:spLocks noEditPoints="1"/>
          </p:cNvSpPr>
          <p:nvPr/>
        </p:nvSpPr>
        <p:spPr bwMode="auto">
          <a:xfrm>
            <a:off x="6115050" y="2122488"/>
            <a:ext cx="449263" cy="298450"/>
          </a:xfrm>
          <a:custGeom>
            <a:avLst/>
            <a:gdLst>
              <a:gd name="T0" fmla="*/ 544337439 w 345"/>
              <a:gd name="T1" fmla="*/ 0 h 230"/>
              <a:gd name="T2" fmla="*/ 42393494 w 345"/>
              <a:gd name="T3" fmla="*/ 0 h 230"/>
              <a:gd name="T4" fmla="*/ 0 w 345"/>
              <a:gd name="T5" fmla="*/ 40411427 h 230"/>
              <a:gd name="T6" fmla="*/ 0 w 345"/>
              <a:gd name="T7" fmla="*/ 346859958 h 230"/>
              <a:gd name="T8" fmla="*/ 42393494 w 345"/>
              <a:gd name="T9" fmla="*/ 387271375 h 230"/>
              <a:gd name="T10" fmla="*/ 544337439 w 345"/>
              <a:gd name="T11" fmla="*/ 387271375 h 230"/>
              <a:gd name="T12" fmla="*/ 585035443 w 345"/>
              <a:gd name="T13" fmla="*/ 346859958 h 230"/>
              <a:gd name="T14" fmla="*/ 585035443 w 345"/>
              <a:gd name="T15" fmla="*/ 40411427 h 230"/>
              <a:gd name="T16" fmla="*/ 544337439 w 345"/>
              <a:gd name="T17" fmla="*/ 0 h 230"/>
              <a:gd name="T18" fmla="*/ 561294832 w 345"/>
              <a:gd name="T19" fmla="*/ 346859958 h 230"/>
              <a:gd name="T20" fmla="*/ 544337439 w 345"/>
              <a:gd name="T21" fmla="*/ 363697724 h 230"/>
              <a:gd name="T22" fmla="*/ 42393494 w 345"/>
              <a:gd name="T23" fmla="*/ 363697724 h 230"/>
              <a:gd name="T24" fmla="*/ 25436100 w 345"/>
              <a:gd name="T25" fmla="*/ 346859958 h 230"/>
              <a:gd name="T26" fmla="*/ 25436100 w 345"/>
              <a:gd name="T27" fmla="*/ 40411427 h 230"/>
              <a:gd name="T28" fmla="*/ 42393494 w 345"/>
              <a:gd name="T29" fmla="*/ 23573661 h 230"/>
              <a:gd name="T30" fmla="*/ 544337439 w 345"/>
              <a:gd name="T31" fmla="*/ 23573661 h 230"/>
              <a:gd name="T32" fmla="*/ 561294832 w 345"/>
              <a:gd name="T33" fmla="*/ 40411427 h 230"/>
              <a:gd name="T34" fmla="*/ 561294832 w 345"/>
              <a:gd name="T35" fmla="*/ 346859958 h 23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45"/>
              <a:gd name="T55" fmla="*/ 0 h 230"/>
              <a:gd name="T56" fmla="*/ 345 w 345"/>
              <a:gd name="T57" fmla="*/ 230 h 23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45" h="230">
                <a:moveTo>
                  <a:pt x="321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9"/>
                  <a:pt x="11" y="230"/>
                  <a:pt x="25" y="230"/>
                </a:cubicBezTo>
                <a:cubicBezTo>
                  <a:pt x="321" y="230"/>
                  <a:pt x="321" y="230"/>
                  <a:pt x="321" y="230"/>
                </a:cubicBezTo>
                <a:cubicBezTo>
                  <a:pt x="334" y="230"/>
                  <a:pt x="345" y="219"/>
                  <a:pt x="345" y="206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5" y="11"/>
                  <a:pt x="334" y="0"/>
                  <a:pt x="321" y="0"/>
                </a:cubicBezTo>
                <a:close/>
                <a:moveTo>
                  <a:pt x="331" y="206"/>
                </a:moveTo>
                <a:cubicBezTo>
                  <a:pt x="331" y="211"/>
                  <a:pt x="326" y="216"/>
                  <a:pt x="321" y="216"/>
                </a:cubicBezTo>
                <a:cubicBezTo>
                  <a:pt x="25" y="216"/>
                  <a:pt x="25" y="216"/>
                  <a:pt x="25" y="216"/>
                </a:cubicBezTo>
                <a:cubicBezTo>
                  <a:pt x="19" y="216"/>
                  <a:pt x="15" y="211"/>
                  <a:pt x="15" y="206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19"/>
                  <a:pt x="19" y="14"/>
                  <a:pt x="25" y="14"/>
                </a:cubicBezTo>
                <a:cubicBezTo>
                  <a:pt x="321" y="14"/>
                  <a:pt x="321" y="14"/>
                  <a:pt x="321" y="14"/>
                </a:cubicBezTo>
                <a:cubicBezTo>
                  <a:pt x="326" y="14"/>
                  <a:pt x="331" y="19"/>
                  <a:pt x="331" y="24"/>
                </a:cubicBezTo>
                <a:lnTo>
                  <a:pt x="331" y="2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13" name="Freeform 7"/>
          <p:cNvSpPr>
            <a:spLocks noEditPoints="1"/>
          </p:cNvSpPr>
          <p:nvPr/>
        </p:nvSpPr>
        <p:spPr bwMode="auto">
          <a:xfrm>
            <a:off x="6311900" y="2430463"/>
            <a:ext cx="55563" cy="57150"/>
          </a:xfrm>
          <a:custGeom>
            <a:avLst/>
            <a:gdLst>
              <a:gd name="T0" fmla="*/ 36733601 w 43"/>
              <a:gd name="T1" fmla="*/ 0 h 43"/>
              <a:gd name="T2" fmla="*/ 0 w 43"/>
              <a:gd name="T3" fmla="*/ 37094334 h 43"/>
              <a:gd name="T4" fmla="*/ 36733601 w 43"/>
              <a:gd name="T5" fmla="*/ 75956331 h 43"/>
              <a:gd name="T6" fmla="*/ 71796436 w 43"/>
              <a:gd name="T7" fmla="*/ 37094334 h 43"/>
              <a:gd name="T8" fmla="*/ 36733601 w 43"/>
              <a:gd name="T9" fmla="*/ 0 h 43"/>
              <a:gd name="T10" fmla="*/ 36733601 w 43"/>
              <a:gd name="T11" fmla="*/ 51226339 h 43"/>
              <a:gd name="T12" fmla="*/ 25044700 w 43"/>
              <a:gd name="T13" fmla="*/ 37094334 h 43"/>
              <a:gd name="T14" fmla="*/ 36733601 w 43"/>
              <a:gd name="T15" fmla="*/ 24730003 h 43"/>
              <a:gd name="T16" fmla="*/ 48421219 w 43"/>
              <a:gd name="T17" fmla="*/ 37094334 h 43"/>
              <a:gd name="T18" fmla="*/ 36733601 w 43"/>
              <a:gd name="T19" fmla="*/ 51226339 h 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"/>
              <a:gd name="T31" fmla="*/ 0 h 43"/>
              <a:gd name="T32" fmla="*/ 43 w 43"/>
              <a:gd name="T33" fmla="*/ 43 h 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" h="43">
                <a:moveTo>
                  <a:pt x="22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3"/>
                  <a:pt x="10" y="43"/>
                  <a:pt x="22" y="43"/>
                </a:cubicBezTo>
                <a:cubicBezTo>
                  <a:pt x="34" y="43"/>
                  <a:pt x="43" y="33"/>
                  <a:pt x="43" y="21"/>
                </a:cubicBezTo>
                <a:cubicBezTo>
                  <a:pt x="43" y="9"/>
                  <a:pt x="34" y="0"/>
                  <a:pt x="22" y="0"/>
                </a:cubicBezTo>
                <a:close/>
                <a:moveTo>
                  <a:pt x="22" y="29"/>
                </a:moveTo>
                <a:cubicBezTo>
                  <a:pt x="18" y="29"/>
                  <a:pt x="15" y="25"/>
                  <a:pt x="15" y="21"/>
                </a:cubicBezTo>
                <a:cubicBezTo>
                  <a:pt x="15" y="17"/>
                  <a:pt x="18" y="14"/>
                  <a:pt x="22" y="14"/>
                </a:cubicBezTo>
                <a:cubicBezTo>
                  <a:pt x="26" y="14"/>
                  <a:pt x="29" y="17"/>
                  <a:pt x="29" y="21"/>
                </a:cubicBezTo>
                <a:cubicBezTo>
                  <a:pt x="29" y="25"/>
                  <a:pt x="26" y="29"/>
                  <a:pt x="22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14" name="Freeform 8"/>
          <p:cNvSpPr>
            <a:spLocks noEditPoints="1"/>
          </p:cNvSpPr>
          <p:nvPr/>
        </p:nvSpPr>
        <p:spPr bwMode="auto">
          <a:xfrm>
            <a:off x="6249988" y="2182813"/>
            <a:ext cx="180975" cy="179387"/>
          </a:xfrm>
          <a:custGeom>
            <a:avLst/>
            <a:gdLst>
              <a:gd name="T0" fmla="*/ 118667132 w 138"/>
              <a:gd name="T1" fmla="*/ 0 h 138"/>
              <a:gd name="T2" fmla="*/ 0 w 138"/>
              <a:gd name="T3" fmla="*/ 116593740 h 138"/>
              <a:gd name="T4" fmla="*/ 118667132 w 138"/>
              <a:gd name="T5" fmla="*/ 233186179 h 138"/>
              <a:gd name="T6" fmla="*/ 237332953 w 138"/>
              <a:gd name="T7" fmla="*/ 116593740 h 138"/>
              <a:gd name="T8" fmla="*/ 118667132 w 138"/>
              <a:gd name="T9" fmla="*/ 0 h 138"/>
              <a:gd name="T10" fmla="*/ 118667132 w 138"/>
              <a:gd name="T11" fmla="*/ 209529204 h 138"/>
              <a:gd name="T12" fmla="*/ 24077543 w 138"/>
              <a:gd name="T13" fmla="*/ 116593740 h 138"/>
              <a:gd name="T14" fmla="*/ 110066889 w 138"/>
              <a:gd name="T15" fmla="*/ 25346862 h 138"/>
              <a:gd name="T16" fmla="*/ 110066889 w 138"/>
              <a:gd name="T17" fmla="*/ 133491208 h 138"/>
              <a:gd name="T18" fmla="*/ 209815585 w 138"/>
              <a:gd name="T19" fmla="*/ 96316518 h 138"/>
              <a:gd name="T20" fmla="*/ 211536158 w 138"/>
              <a:gd name="T21" fmla="*/ 116593740 h 138"/>
              <a:gd name="T22" fmla="*/ 118667132 w 138"/>
              <a:gd name="T23" fmla="*/ 209529204 h 13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8"/>
              <a:gd name="T37" fmla="*/ 0 h 138"/>
              <a:gd name="T38" fmla="*/ 138 w 138"/>
              <a:gd name="T39" fmla="*/ 138 h 13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8" h="138">
                <a:moveTo>
                  <a:pt x="69" y="0"/>
                </a:moveTo>
                <a:cubicBezTo>
                  <a:pt x="31" y="0"/>
                  <a:pt x="0" y="31"/>
                  <a:pt x="0" y="69"/>
                </a:cubicBezTo>
                <a:cubicBezTo>
                  <a:pt x="0" y="107"/>
                  <a:pt x="31" y="138"/>
                  <a:pt x="69" y="138"/>
                </a:cubicBezTo>
                <a:cubicBezTo>
                  <a:pt x="107" y="138"/>
                  <a:pt x="138" y="107"/>
                  <a:pt x="138" y="69"/>
                </a:cubicBezTo>
                <a:cubicBezTo>
                  <a:pt x="138" y="31"/>
                  <a:pt x="107" y="0"/>
                  <a:pt x="69" y="0"/>
                </a:cubicBezTo>
                <a:close/>
                <a:moveTo>
                  <a:pt x="69" y="124"/>
                </a:moveTo>
                <a:cubicBezTo>
                  <a:pt x="39" y="124"/>
                  <a:pt x="14" y="99"/>
                  <a:pt x="14" y="69"/>
                </a:cubicBezTo>
                <a:cubicBezTo>
                  <a:pt x="14" y="41"/>
                  <a:pt x="36" y="18"/>
                  <a:pt x="64" y="15"/>
                </a:cubicBezTo>
                <a:cubicBezTo>
                  <a:pt x="64" y="79"/>
                  <a:pt x="64" y="79"/>
                  <a:pt x="64" y="79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3" y="61"/>
                  <a:pt x="123" y="65"/>
                  <a:pt x="123" y="69"/>
                </a:cubicBezTo>
                <a:cubicBezTo>
                  <a:pt x="123" y="99"/>
                  <a:pt x="99" y="124"/>
                  <a:pt x="69" y="1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15" name="TextBox 88"/>
          <p:cNvSpPr txBox="1">
            <a:spLocks noChangeArrowheads="1"/>
          </p:cNvSpPr>
          <p:nvPr/>
        </p:nvSpPr>
        <p:spPr bwMode="auto">
          <a:xfrm>
            <a:off x="6375400" y="3247509"/>
            <a:ext cx="5953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id-ID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16" name="Rectangle 89"/>
          <p:cNvSpPr>
            <a:spLocks noChangeArrowheads="1"/>
          </p:cNvSpPr>
          <p:nvPr/>
        </p:nvSpPr>
        <p:spPr bwMode="auto">
          <a:xfrm>
            <a:off x="6415088" y="3513138"/>
            <a:ext cx="22018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添加文字添加文字添加文字添加文字添加文字</a:t>
            </a:r>
            <a:endParaRPr lang="id-ID" altLang="en-US" sz="1400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2317" name="Group 96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43600" y="3419475"/>
            <a:ext cx="3238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18" name="TextBox 92"/>
          <p:cNvSpPr txBox="1">
            <a:spLocks noChangeArrowheads="1"/>
          </p:cNvSpPr>
          <p:nvPr/>
        </p:nvSpPr>
        <p:spPr bwMode="auto">
          <a:xfrm>
            <a:off x="9134475" y="3247509"/>
            <a:ext cx="5953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id-ID" altLang="en-US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19" name="Rectangle 93"/>
          <p:cNvSpPr>
            <a:spLocks noChangeArrowheads="1"/>
          </p:cNvSpPr>
          <p:nvPr/>
        </p:nvSpPr>
        <p:spPr bwMode="auto">
          <a:xfrm>
            <a:off x="9174163" y="3513138"/>
            <a:ext cx="22002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添加文字添加文字添加文字添加文字添加文字</a:t>
            </a:r>
            <a:endParaRPr lang="id-ID" altLang="en-US" sz="1400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2320" name="Group 101"/>
          <p:cNvPicPr>
            <a:picLocks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710613" y="3402013"/>
            <a:ext cx="3238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21" name="TextBox 90"/>
          <p:cNvSpPr txBox="1">
            <a:spLocks noChangeArrowheads="1"/>
          </p:cNvSpPr>
          <p:nvPr/>
        </p:nvSpPr>
        <p:spPr bwMode="auto">
          <a:xfrm>
            <a:off x="6378575" y="4669909"/>
            <a:ext cx="5953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id-ID" altLang="en-US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22" name="Rectangle 91"/>
          <p:cNvSpPr>
            <a:spLocks noChangeArrowheads="1"/>
          </p:cNvSpPr>
          <p:nvPr/>
        </p:nvSpPr>
        <p:spPr bwMode="auto">
          <a:xfrm>
            <a:off x="6418263" y="4965700"/>
            <a:ext cx="22002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添加文字添加文字添加文字添加文字添加文字</a:t>
            </a:r>
            <a:endParaRPr lang="id-ID" altLang="en-US" sz="1400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2323" name="Group 106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883275" y="4821238"/>
            <a:ext cx="4508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24" name="TextBox 94"/>
          <p:cNvSpPr txBox="1">
            <a:spLocks noChangeArrowheads="1"/>
          </p:cNvSpPr>
          <p:nvPr/>
        </p:nvSpPr>
        <p:spPr bwMode="auto">
          <a:xfrm>
            <a:off x="9124950" y="4674672"/>
            <a:ext cx="595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endParaRPr lang="id-ID" altLang="en-US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25" name="Rectangle 95"/>
          <p:cNvSpPr>
            <a:spLocks noChangeArrowheads="1"/>
          </p:cNvSpPr>
          <p:nvPr/>
        </p:nvSpPr>
        <p:spPr bwMode="auto">
          <a:xfrm>
            <a:off x="9164638" y="4960938"/>
            <a:ext cx="22002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添加文字添加文字添加文字添加文字添加文字</a:t>
            </a:r>
            <a:endParaRPr lang="id-ID" altLang="en-US" sz="1400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2326" name="Group 109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643938" y="4883150"/>
            <a:ext cx="4508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27" name="TextBox 58"/>
          <p:cNvSpPr txBox="1">
            <a:spLocks noChangeArrowheads="1"/>
          </p:cNvSpPr>
          <p:nvPr/>
        </p:nvSpPr>
        <p:spPr bwMode="auto">
          <a:xfrm>
            <a:off x="6629400" y="1926709"/>
            <a:ext cx="267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添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加文字添加文字添</a:t>
            </a:r>
            <a:r>
              <a:rPr lang="zh-CN" altLang="en-US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加</a:t>
            </a:r>
            <a:endParaRPr lang="id-ID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328" name="Rectangle 59"/>
          <p:cNvSpPr>
            <a:spLocks noChangeArrowheads="1"/>
          </p:cNvSpPr>
          <p:nvPr/>
        </p:nvSpPr>
        <p:spPr bwMode="auto">
          <a:xfrm>
            <a:off x="6669088" y="2263775"/>
            <a:ext cx="4695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字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添加文字添加文字添加文字添加文字添加文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rPr>
              <a:t>字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工作完成情况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55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1" grpId="0" animBg="1"/>
      <p:bldP spid="12312" grpId="0" animBg="1"/>
      <p:bldP spid="12313" grpId="0" animBg="1"/>
      <p:bldP spid="12314" grpId="0" animBg="1"/>
      <p:bldP spid="12315" grpId="0"/>
      <p:bldP spid="12316" grpId="0"/>
      <p:bldP spid="12318" grpId="0"/>
      <p:bldP spid="12319" grpId="0"/>
      <p:bldP spid="12321" grpId="0"/>
      <p:bldP spid="12322" grpId="0"/>
      <p:bldP spid="12324" grpId="0"/>
      <p:bldP spid="12325" grpId="0"/>
      <p:bldP spid="12327" grpId="0"/>
      <p:bldP spid="123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F9B178C-CDE1-4413-8DDF-5418BF48D44D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pPr eaLnBrk="1" hangingPunct="1"/>
              <a:t>14</a:t>
            </a:fld>
            <a:endParaRPr lang="zh-CN" altLang="en-US" sz="1800"/>
          </a:p>
        </p:txBody>
      </p:sp>
      <p:sp>
        <p:nvSpPr>
          <p:cNvPr id="2253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303338" y="1585913"/>
            <a:ext cx="5281612" cy="4646612"/>
            <a:chOff x="0" y="0"/>
            <a:chExt cx="5407191" cy="4756567"/>
          </a:xfrm>
        </p:grpSpPr>
        <p:sp>
          <p:nvSpPr>
            <p:cNvPr id="22563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326720278 w 177"/>
                <a:gd name="T1" fmla="*/ 78303083 h 161"/>
                <a:gd name="T2" fmla="*/ 445015783 w 177"/>
                <a:gd name="T3" fmla="*/ 78303083 h 161"/>
                <a:gd name="T4" fmla="*/ 557677369 w 177"/>
                <a:gd name="T5" fmla="*/ 37702304 h 161"/>
                <a:gd name="T6" fmla="*/ 667524514 w 177"/>
                <a:gd name="T7" fmla="*/ 78303083 h 161"/>
                <a:gd name="T8" fmla="*/ 833700773 w 177"/>
                <a:gd name="T9" fmla="*/ 0 h 161"/>
                <a:gd name="T10" fmla="*/ 1056207825 w 177"/>
                <a:gd name="T11" fmla="*/ 37702304 h 161"/>
                <a:gd name="T12" fmla="*/ 1166054969 w 177"/>
                <a:gd name="T13" fmla="*/ 0 h 161"/>
                <a:gd name="T14" fmla="*/ 1225201883 w 177"/>
                <a:gd name="T15" fmla="*/ 153707692 h 161"/>
                <a:gd name="T16" fmla="*/ 1056207825 w 177"/>
                <a:gd name="T17" fmla="*/ 232012478 h 161"/>
                <a:gd name="T18" fmla="*/ 999877032 w 177"/>
                <a:gd name="T19" fmla="*/ 495925204 h 161"/>
                <a:gd name="T20" fmla="*/ 884399326 w 177"/>
                <a:gd name="T21" fmla="*/ 577128464 h 161"/>
                <a:gd name="T22" fmla="*/ 884399326 w 177"/>
                <a:gd name="T23" fmla="*/ 693135555 h 161"/>
                <a:gd name="T24" fmla="*/ 729487547 w 177"/>
                <a:gd name="T25" fmla="*/ 649632896 h 161"/>
                <a:gd name="T26" fmla="*/ 667524514 w 177"/>
                <a:gd name="T27" fmla="*/ 693135555 h 161"/>
                <a:gd name="T28" fmla="*/ 667524514 w 177"/>
                <a:gd name="T29" fmla="*/ 768538461 h 161"/>
                <a:gd name="T30" fmla="*/ 557677369 w 177"/>
                <a:gd name="T31" fmla="*/ 768538461 h 161"/>
                <a:gd name="T32" fmla="*/ 326720278 w 177"/>
                <a:gd name="T33" fmla="*/ 693135555 h 161"/>
                <a:gd name="T34" fmla="*/ 56330793 w 177"/>
                <a:gd name="T35" fmla="*/ 649632896 h 161"/>
                <a:gd name="T36" fmla="*/ 0 w 177"/>
                <a:gd name="T37" fmla="*/ 417620418 h 161"/>
                <a:gd name="T38" fmla="*/ 0 w 177"/>
                <a:gd name="T39" fmla="*/ 304515207 h 161"/>
                <a:gd name="T40" fmla="*/ 273205605 w 177"/>
                <a:gd name="T41" fmla="*/ 153707692 h 161"/>
                <a:gd name="T42" fmla="*/ 326720278 w 177"/>
                <a:gd name="T43" fmla="*/ 78303083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115915893 w 705"/>
                <a:gd name="T1" fmla="*/ 312255927 h 697"/>
                <a:gd name="T2" fmla="*/ 223348986 w 705"/>
                <a:gd name="T3" fmla="*/ 504861126 h 697"/>
                <a:gd name="T4" fmla="*/ 506067476 w 705"/>
                <a:gd name="T5" fmla="*/ 504861126 h 697"/>
                <a:gd name="T6" fmla="*/ 732244623 w 705"/>
                <a:gd name="T7" fmla="*/ 857972650 h 697"/>
                <a:gd name="T8" fmla="*/ 1122396206 w 705"/>
                <a:gd name="T9" fmla="*/ 776261457 h 697"/>
                <a:gd name="T10" fmla="*/ 1631291843 w 705"/>
                <a:gd name="T11" fmla="*/ 817117053 h 697"/>
                <a:gd name="T12" fmla="*/ 1521032271 w 705"/>
                <a:gd name="T13" fmla="*/ 1520420624 h 697"/>
                <a:gd name="T14" fmla="*/ 1345745193 w 705"/>
                <a:gd name="T15" fmla="*/ 1905632730 h 697"/>
                <a:gd name="T16" fmla="*/ 732244623 w 705"/>
                <a:gd name="T17" fmla="*/ 2147483647 h 697"/>
                <a:gd name="T18" fmla="*/ 1065853181 w 705"/>
                <a:gd name="T19" fmla="*/ 2147483647 h 697"/>
                <a:gd name="T20" fmla="*/ 955591927 w 705"/>
                <a:gd name="T21" fmla="*/ 2147483647 h 697"/>
                <a:gd name="T22" fmla="*/ 1238312099 w 705"/>
                <a:gd name="T23" fmla="*/ 2147483647 h 697"/>
                <a:gd name="T24" fmla="*/ 1345745193 w 705"/>
                <a:gd name="T25" fmla="*/ 2147483647 h 697"/>
                <a:gd name="T26" fmla="*/ 2029927907 w 705"/>
                <a:gd name="T27" fmla="*/ 2147483647 h 697"/>
                <a:gd name="T28" fmla="*/ 2147483647 w 705"/>
                <a:gd name="T29" fmla="*/ 2147483647 h 697"/>
                <a:gd name="T30" fmla="*/ 2147483647 w 705"/>
                <a:gd name="T31" fmla="*/ 2147483647 h 697"/>
                <a:gd name="T32" fmla="*/ 2147483647 w 705"/>
                <a:gd name="T33" fmla="*/ 2147483647 h 697"/>
                <a:gd name="T34" fmla="*/ 2147483647 w 705"/>
                <a:gd name="T35" fmla="*/ 2147483647 h 697"/>
                <a:gd name="T36" fmla="*/ 2147483647 w 705"/>
                <a:gd name="T37" fmla="*/ 2147483647 h 697"/>
                <a:gd name="T38" fmla="*/ 2147483647 w 705"/>
                <a:gd name="T39" fmla="*/ 2147483647 h 697"/>
                <a:gd name="T40" fmla="*/ 2147483647 w 705"/>
                <a:gd name="T41" fmla="*/ 2147483647 h 697"/>
                <a:gd name="T42" fmla="*/ 2147483647 w 705"/>
                <a:gd name="T43" fmla="*/ 2147483647 h 697"/>
                <a:gd name="T44" fmla="*/ 2147483647 w 705"/>
                <a:gd name="T45" fmla="*/ 2147483647 h 697"/>
                <a:gd name="T46" fmla="*/ 2147483647 w 705"/>
                <a:gd name="T47" fmla="*/ 2147483647 h 697"/>
                <a:gd name="T48" fmla="*/ 2147483647 w 705"/>
                <a:gd name="T49" fmla="*/ 1672170226 h 697"/>
                <a:gd name="T50" fmla="*/ 2147483647 w 705"/>
                <a:gd name="T51" fmla="*/ 1438709431 h 697"/>
                <a:gd name="T52" fmla="*/ 2147483647 w 705"/>
                <a:gd name="T53" fmla="*/ 1251939770 h 697"/>
                <a:gd name="T54" fmla="*/ 2147483647 w 705"/>
                <a:gd name="T55" fmla="*/ 1555440683 h 697"/>
                <a:gd name="T56" fmla="*/ 2147483647 w 705"/>
                <a:gd name="T57" fmla="*/ 1753883127 h 697"/>
                <a:gd name="T58" fmla="*/ 2147483647 w 705"/>
                <a:gd name="T59" fmla="*/ 1476647259 h 697"/>
                <a:gd name="T60" fmla="*/ 2147483647 w 705"/>
                <a:gd name="T61" fmla="*/ 1359916007 h 697"/>
                <a:gd name="T62" fmla="*/ 2147483647 w 705"/>
                <a:gd name="T63" fmla="*/ 1251939770 h 697"/>
                <a:gd name="T64" fmla="*/ 2147483647 w 705"/>
                <a:gd name="T65" fmla="*/ 1170228577 h 697"/>
                <a:gd name="T66" fmla="*/ 2147483647 w 705"/>
                <a:gd name="T67" fmla="*/ 1208164697 h 697"/>
                <a:gd name="T68" fmla="*/ 1854640829 w 705"/>
                <a:gd name="T69" fmla="*/ 624510147 h 697"/>
                <a:gd name="T70" fmla="*/ 1750034214 w 705"/>
                <a:gd name="T71" fmla="*/ 426067702 h 697"/>
                <a:gd name="T72" fmla="*/ 1017791273 w 705"/>
                <a:gd name="T73" fmla="*/ 119649020 h 697"/>
                <a:gd name="T74" fmla="*/ 115915893 w 705"/>
                <a:gd name="T75" fmla="*/ 78793424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2147483647 w 529"/>
                <a:gd name="T1" fmla="*/ 712940833 h 401"/>
                <a:gd name="T2" fmla="*/ 2147483647 w 529"/>
                <a:gd name="T3" fmla="*/ 712940833 h 401"/>
                <a:gd name="T4" fmla="*/ 2147483647 w 529"/>
                <a:gd name="T5" fmla="*/ 590222882 h 401"/>
                <a:gd name="T6" fmla="*/ 2147483647 w 529"/>
                <a:gd name="T7" fmla="*/ 750926100 h 401"/>
                <a:gd name="T8" fmla="*/ 2147483647 w 529"/>
                <a:gd name="T9" fmla="*/ 669112993 h 401"/>
                <a:gd name="T10" fmla="*/ 2147483647 w 529"/>
                <a:gd name="T11" fmla="*/ 791832653 h 401"/>
                <a:gd name="T12" fmla="*/ 2147483647 w 529"/>
                <a:gd name="T13" fmla="*/ 628206440 h 401"/>
                <a:gd name="T14" fmla="*/ 2147483647 w 529"/>
                <a:gd name="T15" fmla="*/ 435362237 h 401"/>
                <a:gd name="T16" fmla="*/ 2147483647 w 529"/>
                <a:gd name="T17" fmla="*/ 473345795 h 401"/>
                <a:gd name="T18" fmla="*/ 2147483647 w 529"/>
                <a:gd name="T19" fmla="*/ 628206440 h 401"/>
                <a:gd name="T20" fmla="*/ 2147483647 w 529"/>
                <a:gd name="T21" fmla="*/ 628206440 h 401"/>
                <a:gd name="T22" fmla="*/ 2147483647 w 529"/>
                <a:gd name="T23" fmla="*/ 511331062 h 401"/>
                <a:gd name="T24" fmla="*/ 2082127617 w 529"/>
                <a:gd name="T25" fmla="*/ 511331062 h 401"/>
                <a:gd name="T26" fmla="*/ 1751137075 w 529"/>
                <a:gd name="T27" fmla="*/ 274657310 h 401"/>
                <a:gd name="T28" fmla="*/ 1521990683 w 529"/>
                <a:gd name="T29" fmla="*/ 356470416 h 401"/>
                <a:gd name="T30" fmla="*/ 1521990683 w 529"/>
                <a:gd name="T31" fmla="*/ 274657310 h 401"/>
                <a:gd name="T32" fmla="*/ 1123104602 w 529"/>
                <a:gd name="T33" fmla="*/ 318486859 h 401"/>
                <a:gd name="T34" fmla="*/ 848693395 w 529"/>
                <a:gd name="T35" fmla="*/ 195767199 h 401"/>
                <a:gd name="T36" fmla="*/ 848693395 w 529"/>
                <a:gd name="T37" fmla="*/ 0 h 401"/>
                <a:gd name="T38" fmla="*/ 732705674 w 529"/>
                <a:gd name="T39" fmla="*/ 37985267 h 401"/>
                <a:gd name="T40" fmla="*/ 446978264 w 529"/>
                <a:gd name="T41" fmla="*/ 37985267 h 401"/>
                <a:gd name="T42" fmla="*/ 506386650 w 529"/>
                <a:gd name="T43" fmla="*/ 274657310 h 401"/>
                <a:gd name="T44" fmla="*/ 342306745 w 529"/>
                <a:gd name="T45" fmla="*/ 274657310 h 401"/>
                <a:gd name="T46" fmla="*/ 56579335 w 529"/>
                <a:gd name="T47" fmla="*/ 157781932 h 401"/>
                <a:gd name="T48" fmla="*/ 0 w 529"/>
                <a:gd name="T49" fmla="*/ 274657310 h 401"/>
                <a:gd name="T50" fmla="*/ 223489973 w 529"/>
                <a:gd name="T51" fmla="*/ 435362237 h 401"/>
                <a:gd name="T52" fmla="*/ 169738006 w 529"/>
                <a:gd name="T53" fmla="*/ 590222882 h 401"/>
                <a:gd name="T54" fmla="*/ 342306745 w 529"/>
                <a:gd name="T55" fmla="*/ 791832653 h 401"/>
                <a:gd name="T56" fmla="*/ 616717952 w 529"/>
                <a:gd name="T57" fmla="*/ 669112993 h 401"/>
                <a:gd name="T58" fmla="*/ 786455958 w 529"/>
                <a:gd name="T59" fmla="*/ 905786745 h 401"/>
                <a:gd name="T60" fmla="*/ 786455958 w 529"/>
                <a:gd name="T61" fmla="*/ 1101553944 h 401"/>
                <a:gd name="T62" fmla="*/ 1066525267 w 529"/>
                <a:gd name="T63" fmla="*/ 1101553944 h 401"/>
                <a:gd name="T64" fmla="*/ 1182512988 w 529"/>
                <a:gd name="T65" fmla="*/ 1300242429 h 401"/>
                <a:gd name="T66" fmla="*/ 1239092324 w 529"/>
                <a:gd name="T67" fmla="*/ 1139537502 h 401"/>
                <a:gd name="T68" fmla="*/ 1468238716 w 529"/>
                <a:gd name="T69" fmla="*/ 1379132540 h 401"/>
                <a:gd name="T70" fmla="*/ 1632320303 w 529"/>
                <a:gd name="T71" fmla="*/ 1571978453 h 401"/>
                <a:gd name="T72" fmla="*/ 1632320303 w 529"/>
                <a:gd name="T73" fmla="*/ 1694696403 h 401"/>
                <a:gd name="T74" fmla="*/ 1864295746 w 529"/>
                <a:gd name="T75" fmla="*/ 1969355422 h 401"/>
                <a:gd name="T76" fmla="*/ 2031206384 w 529"/>
                <a:gd name="T77" fmla="*/ 1849557049 h 401"/>
                <a:gd name="T78" fmla="*/ 2141536004 w 529"/>
                <a:gd name="T79" fmla="*/ 1612883297 h 401"/>
                <a:gd name="T80" fmla="*/ 2147483647 w 529"/>
                <a:gd name="T81" fmla="*/ 1571978453 h 401"/>
                <a:gd name="T82" fmla="*/ 2147483647 w 529"/>
                <a:gd name="T83" fmla="*/ 1612883297 h 401"/>
                <a:gd name="T84" fmla="*/ 2147483647 w 529"/>
                <a:gd name="T85" fmla="*/ 1694696403 h 401"/>
                <a:gd name="T86" fmla="*/ 2147483647 w 529"/>
                <a:gd name="T87" fmla="*/ 1694696403 h 401"/>
                <a:gd name="T88" fmla="*/ 2147483647 w 529"/>
                <a:gd name="T89" fmla="*/ 1612883297 h 401"/>
                <a:gd name="T90" fmla="*/ 2147483647 w 529"/>
                <a:gd name="T91" fmla="*/ 1533993185 h 401"/>
                <a:gd name="T92" fmla="*/ 2147483647 w 529"/>
                <a:gd name="T93" fmla="*/ 1452180079 h 401"/>
                <a:gd name="T94" fmla="*/ 2147483647 w 529"/>
                <a:gd name="T95" fmla="*/ 1338225987 h 401"/>
                <a:gd name="T96" fmla="*/ 2147483647 w 529"/>
                <a:gd name="T97" fmla="*/ 1300242429 h 401"/>
                <a:gd name="T98" fmla="*/ 2147483647 w 529"/>
                <a:gd name="T99" fmla="*/ 1215506327 h 401"/>
                <a:gd name="T100" fmla="*/ 2147483647 w 529"/>
                <a:gd name="T101" fmla="*/ 1177522769 h 401"/>
                <a:gd name="T102" fmla="*/ 2147483647 w 529"/>
                <a:gd name="T103" fmla="*/ 943770303 h 401"/>
                <a:gd name="T104" fmla="*/ 2147483647 w 529"/>
                <a:gd name="T105" fmla="*/ 943770303 h 401"/>
                <a:gd name="T106" fmla="*/ 2147483647 w 529"/>
                <a:gd name="T107" fmla="*/ 1060647391 h 401"/>
                <a:gd name="T108" fmla="*/ 2147483647 w 529"/>
                <a:gd name="T109" fmla="*/ 1139537502 h 401"/>
                <a:gd name="T110" fmla="*/ 2147483647 w 529"/>
                <a:gd name="T111" fmla="*/ 1101553944 h 401"/>
                <a:gd name="T112" fmla="*/ 2147483647 w 529"/>
                <a:gd name="T113" fmla="*/ 1022662124 h 401"/>
                <a:gd name="T114" fmla="*/ 2147483647 w 529"/>
                <a:gd name="T115" fmla="*/ 943770303 h 401"/>
                <a:gd name="T116" fmla="*/ 2147483647 w 529"/>
                <a:gd name="T117" fmla="*/ 905786745 h 401"/>
                <a:gd name="T118" fmla="*/ 2147483647 w 529"/>
                <a:gd name="T119" fmla="*/ 712940833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2147483647 w 377"/>
                <a:gd name="T1" fmla="*/ 877164573 h 393"/>
                <a:gd name="T2" fmla="*/ 2147483647 w 377"/>
                <a:gd name="T3" fmla="*/ 595533298 h 393"/>
                <a:gd name="T4" fmla="*/ 2147483647 w 377"/>
                <a:gd name="T5" fmla="*/ 478186363 h 393"/>
                <a:gd name="T6" fmla="*/ 2147483647 w 377"/>
                <a:gd name="T7" fmla="*/ 196555089 h 393"/>
                <a:gd name="T8" fmla="*/ 2046656136 w 377"/>
                <a:gd name="T9" fmla="*/ 38137069 h 393"/>
                <a:gd name="T10" fmla="*/ 1987127046 w 377"/>
                <a:gd name="T11" fmla="*/ 196555089 h 393"/>
                <a:gd name="T12" fmla="*/ 1873739426 w 377"/>
                <a:gd name="T13" fmla="*/ 0 h 393"/>
                <a:gd name="T14" fmla="*/ 1649797782 w 377"/>
                <a:gd name="T15" fmla="*/ 0 h 393"/>
                <a:gd name="T16" fmla="*/ 1703656313 w 377"/>
                <a:gd name="T17" fmla="*/ 120280951 h 393"/>
                <a:gd name="T18" fmla="*/ 1417351983 w 377"/>
                <a:gd name="T19" fmla="*/ 281631274 h 393"/>
                <a:gd name="T20" fmla="*/ 1247268870 w 377"/>
                <a:gd name="T21" fmla="*/ 281631274 h 393"/>
                <a:gd name="T22" fmla="*/ 342999823 w 377"/>
                <a:gd name="T23" fmla="*/ 718748265 h 393"/>
                <a:gd name="T24" fmla="*/ 170081430 w 377"/>
                <a:gd name="T25" fmla="*/ 560330245 h 393"/>
                <a:gd name="T26" fmla="*/ 56693810 w 377"/>
                <a:gd name="T27" fmla="*/ 560330245 h 393"/>
                <a:gd name="T28" fmla="*/ 116222900 w 377"/>
                <a:gd name="T29" fmla="*/ 677675468 h 393"/>
                <a:gd name="T30" fmla="*/ 116222900 w 377"/>
                <a:gd name="T31" fmla="*/ 797956419 h 393"/>
                <a:gd name="T32" fmla="*/ 170081430 w 377"/>
                <a:gd name="T33" fmla="*/ 921169673 h 393"/>
                <a:gd name="T34" fmla="*/ 56693810 w 377"/>
                <a:gd name="T35" fmla="*/ 921169673 h 393"/>
                <a:gd name="T36" fmla="*/ 56693810 w 377"/>
                <a:gd name="T37" fmla="*/ 1076653677 h 393"/>
                <a:gd name="T38" fmla="*/ 0 w 377"/>
                <a:gd name="T39" fmla="*/ 1158797560 h 393"/>
                <a:gd name="T40" fmla="*/ 223941644 w 377"/>
                <a:gd name="T41" fmla="*/ 1196934628 h 393"/>
                <a:gd name="T42" fmla="*/ 459222723 w 377"/>
                <a:gd name="T43" fmla="*/ 1478565903 h 393"/>
                <a:gd name="T44" fmla="*/ 737022897 w 377"/>
                <a:gd name="T45" fmla="*/ 1196934628 h 393"/>
                <a:gd name="T46" fmla="*/ 850410516 w 377"/>
                <a:gd name="T47" fmla="*/ 1038516608 h 393"/>
                <a:gd name="T48" fmla="*/ 1136716530 w 377"/>
                <a:gd name="T49" fmla="*/ 997445524 h 393"/>
                <a:gd name="T50" fmla="*/ 1312468519 w 377"/>
                <a:gd name="T51" fmla="*/ 1076653677 h 393"/>
                <a:gd name="T52" fmla="*/ 1312468519 w 377"/>
                <a:gd name="T53" fmla="*/ 1114792459 h 393"/>
                <a:gd name="T54" fmla="*/ 1366327049 w 377"/>
                <a:gd name="T55" fmla="*/ 1114792459 h 393"/>
                <a:gd name="T56" fmla="*/ 1196245619 w 377"/>
                <a:gd name="T57" fmla="*/ 1396423733 h 393"/>
                <a:gd name="T58" fmla="*/ 1080022720 w 377"/>
                <a:gd name="T59" fmla="*/ 1396423733 h 393"/>
                <a:gd name="T60" fmla="*/ 1136716530 w 377"/>
                <a:gd name="T61" fmla="*/ 1554841753 h 393"/>
                <a:gd name="T62" fmla="*/ 1080022720 w 377"/>
                <a:gd name="T63" fmla="*/ 1595912838 h 393"/>
                <a:gd name="T64" fmla="*/ 1196245619 w 377"/>
                <a:gd name="T65" fmla="*/ 1595912838 h 393"/>
                <a:gd name="T66" fmla="*/ 966633416 w 377"/>
                <a:gd name="T67" fmla="*/ 1874610096 h 393"/>
                <a:gd name="T68" fmla="*/ 1020493630 w 377"/>
                <a:gd name="T69" fmla="*/ 1953819963 h 393"/>
                <a:gd name="T70" fmla="*/ 1136716530 w 377"/>
                <a:gd name="T71" fmla="*/ 1874610096 h 393"/>
                <a:gd name="T72" fmla="*/ 1196245619 w 377"/>
                <a:gd name="T73" fmla="*/ 1754330858 h 393"/>
                <a:gd name="T74" fmla="*/ 1312468519 w 377"/>
                <a:gd name="T75" fmla="*/ 1754330858 h 393"/>
                <a:gd name="T76" fmla="*/ 1417351983 w 377"/>
                <a:gd name="T77" fmla="*/ 1680989023 h 393"/>
                <a:gd name="T78" fmla="*/ 1417351983 w 377"/>
                <a:gd name="T79" fmla="*/ 1554841753 h 393"/>
                <a:gd name="T80" fmla="*/ 1822714492 w 377"/>
                <a:gd name="T81" fmla="*/ 1396423733 h 393"/>
                <a:gd name="T82" fmla="*/ 2147483647 w 377"/>
                <a:gd name="T83" fmla="*/ 1320147883 h 393"/>
                <a:gd name="T84" fmla="*/ 2147483647 w 377"/>
                <a:gd name="T85" fmla="*/ 1114792459 h 393"/>
                <a:gd name="T86" fmla="*/ 2147483647 w 377"/>
                <a:gd name="T87" fmla="*/ 997445524 h 393"/>
                <a:gd name="T88" fmla="*/ 2147483647 w 377"/>
                <a:gd name="T89" fmla="*/ 959308455 h 393"/>
                <a:gd name="T90" fmla="*/ 2147483647 w 377"/>
                <a:gd name="T91" fmla="*/ 877164573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2147483647 w 353"/>
                <a:gd name="T1" fmla="*/ 774817959 h 537"/>
                <a:gd name="T2" fmla="*/ 2060830010 w 353"/>
                <a:gd name="T3" fmla="*/ 466055774 h 537"/>
                <a:gd name="T4" fmla="*/ 1730984914 w 353"/>
                <a:gd name="T5" fmla="*/ 431102402 h 537"/>
                <a:gd name="T6" fmla="*/ 1556194616 w 353"/>
                <a:gd name="T7" fmla="*/ 0 h 537"/>
                <a:gd name="T8" fmla="*/ 1226349520 w 353"/>
                <a:gd name="T9" fmla="*/ 317500528 h 537"/>
                <a:gd name="T10" fmla="*/ 947248532 w 353"/>
                <a:gd name="T11" fmla="*/ 393235679 h 537"/>
                <a:gd name="T12" fmla="*/ 558200298 w 353"/>
                <a:gd name="T13" fmla="*/ 503922496 h 537"/>
                <a:gd name="T14" fmla="*/ 222716967 w 353"/>
                <a:gd name="T15" fmla="*/ 355367250 h 537"/>
                <a:gd name="T16" fmla="*/ 56384021 w 353"/>
                <a:gd name="T17" fmla="*/ 585482641 h 537"/>
                <a:gd name="T18" fmla="*/ 389048234 w 353"/>
                <a:gd name="T19" fmla="*/ 975804970 h 537"/>
                <a:gd name="T20" fmla="*/ 169152063 w 353"/>
                <a:gd name="T21" fmla="*/ 1130186916 h 537"/>
                <a:gd name="T22" fmla="*/ 445432255 w 353"/>
                <a:gd name="T23" fmla="*/ 1322433877 h 537"/>
                <a:gd name="T24" fmla="*/ 222716967 w 353"/>
                <a:gd name="T25" fmla="*/ 1398169029 h 537"/>
                <a:gd name="T26" fmla="*/ 115587159 w 353"/>
                <a:gd name="T27" fmla="*/ 1590415990 h 537"/>
                <a:gd name="T28" fmla="*/ 222716967 w 353"/>
                <a:gd name="T29" fmla="*/ 1945784947 h 537"/>
                <a:gd name="T30" fmla="*/ 169152063 w 353"/>
                <a:gd name="T31" fmla="*/ 2147483647 h 537"/>
                <a:gd name="T32" fmla="*/ 611765202 w 353"/>
                <a:gd name="T33" fmla="*/ 2147483647 h 537"/>
                <a:gd name="T34" fmla="*/ 780917265 w 353"/>
                <a:gd name="T35" fmla="*/ 2147483647 h 537"/>
                <a:gd name="T36" fmla="*/ 1057197457 w 353"/>
                <a:gd name="T37" fmla="*/ 2062298464 h 537"/>
                <a:gd name="T38" fmla="*/ 1615397755 w 353"/>
                <a:gd name="T39" fmla="*/ 1829269724 h 537"/>
                <a:gd name="T40" fmla="*/ 1671781776 w 353"/>
                <a:gd name="T41" fmla="*/ 1674889485 h 537"/>
                <a:gd name="T42" fmla="*/ 1341936680 w 353"/>
                <a:gd name="T43" fmla="*/ 1555462618 h 537"/>
                <a:gd name="T44" fmla="*/ 1279914424 w 353"/>
                <a:gd name="T45" fmla="*/ 1398169029 h 537"/>
                <a:gd name="T46" fmla="*/ 1119219712 w 353"/>
                <a:gd name="T47" fmla="*/ 1287480505 h 537"/>
                <a:gd name="T48" fmla="*/ 730171478 w 353"/>
                <a:gd name="T49" fmla="*/ 1249613783 h 537"/>
                <a:gd name="T50" fmla="*/ 947248532 w 353"/>
                <a:gd name="T51" fmla="*/ 815598031 h 537"/>
                <a:gd name="T52" fmla="*/ 1119219712 w 353"/>
                <a:gd name="T53" fmla="*/ 661217792 h 537"/>
                <a:gd name="T54" fmla="*/ 1341936680 w 353"/>
                <a:gd name="T55" fmla="*/ 736951237 h 537"/>
                <a:gd name="T56" fmla="*/ 1446245691 w 353"/>
                <a:gd name="T57" fmla="*/ 894244826 h 537"/>
                <a:gd name="T58" fmla="*/ 1556194616 w 353"/>
                <a:gd name="T59" fmla="*/ 975804970 h 537"/>
                <a:gd name="T60" fmla="*/ 1784549818 w 353"/>
                <a:gd name="T61" fmla="*/ 1249613783 h 537"/>
                <a:gd name="T62" fmla="*/ 1897317860 w 353"/>
                <a:gd name="T63" fmla="*/ 1398169029 h 537"/>
                <a:gd name="T64" fmla="*/ 2147483647 w 353"/>
                <a:gd name="T65" fmla="*/ 1051538415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804825959 w 113"/>
                <a:gd name="T1" fmla="*/ 296118714 h 129"/>
                <a:gd name="T2" fmla="*/ 691070563 w 113"/>
                <a:gd name="T3" fmla="*/ 183996028 h 129"/>
                <a:gd name="T4" fmla="*/ 804825959 w 113"/>
                <a:gd name="T5" fmla="*/ 74749022 h 129"/>
                <a:gd name="T6" fmla="*/ 574470229 w 113"/>
                <a:gd name="T7" fmla="*/ 74749022 h 129"/>
                <a:gd name="T8" fmla="*/ 520434940 w 113"/>
                <a:gd name="T9" fmla="*/ 0 h 129"/>
                <a:gd name="T10" fmla="*/ 400991353 w 113"/>
                <a:gd name="T11" fmla="*/ 0 h 129"/>
                <a:gd name="T12" fmla="*/ 346957751 w 113"/>
                <a:gd name="T13" fmla="*/ 149496349 h 129"/>
                <a:gd name="T14" fmla="*/ 236043922 w 113"/>
                <a:gd name="T15" fmla="*/ 149496349 h 129"/>
                <a:gd name="T16" fmla="*/ 0 w 113"/>
                <a:gd name="T17" fmla="*/ 411117079 h 129"/>
                <a:gd name="T18" fmla="*/ 0 w 113"/>
                <a:gd name="T19" fmla="*/ 557739444 h 129"/>
                <a:gd name="T20" fmla="*/ 236043922 w 113"/>
                <a:gd name="T21" fmla="*/ 557739444 h 129"/>
                <a:gd name="T22" fmla="*/ 346957751 w 113"/>
                <a:gd name="T23" fmla="*/ 595113108 h 129"/>
                <a:gd name="T24" fmla="*/ 574470229 w 113"/>
                <a:gd name="T25" fmla="*/ 520364085 h 129"/>
                <a:gd name="T26" fmla="*/ 574470229 w 113"/>
                <a:gd name="T27" fmla="*/ 448490743 h 129"/>
                <a:gd name="T28" fmla="*/ 520434940 w 113"/>
                <a:gd name="T29" fmla="*/ 373743416 h 129"/>
                <a:gd name="T30" fmla="*/ 691070563 w 113"/>
                <a:gd name="T31" fmla="*/ 373743416 h 129"/>
                <a:gd name="T32" fmla="*/ 804825959 w 113"/>
                <a:gd name="T33" fmla="*/ 296118714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627151379 w 89"/>
                <a:gd name="T1" fmla="*/ 392829655 h 121"/>
                <a:gd name="T2" fmla="*/ 567557924 w 89"/>
                <a:gd name="T3" fmla="*/ 270615719 h 121"/>
                <a:gd name="T4" fmla="*/ 400128210 w 89"/>
                <a:gd name="T5" fmla="*/ 192050470 h 121"/>
                <a:gd name="T6" fmla="*/ 343371575 w 89"/>
                <a:gd name="T7" fmla="*/ 37828407 h 121"/>
                <a:gd name="T8" fmla="*/ 224184664 w 89"/>
                <a:gd name="T9" fmla="*/ 0 h 121"/>
                <a:gd name="T10" fmla="*/ 170266535 w 89"/>
                <a:gd name="T11" fmla="*/ 37828407 h 121"/>
                <a:gd name="T12" fmla="*/ 224184664 w 89"/>
                <a:gd name="T13" fmla="*/ 232787312 h 121"/>
                <a:gd name="T14" fmla="*/ 56754950 w 89"/>
                <a:gd name="T15" fmla="*/ 232787312 h 121"/>
                <a:gd name="T16" fmla="*/ 0 w 89"/>
                <a:gd name="T17" fmla="*/ 541231438 h 121"/>
                <a:gd name="T18" fmla="*/ 116348406 w 89"/>
                <a:gd name="T19" fmla="*/ 581968280 h 121"/>
                <a:gd name="T20" fmla="*/ 400128210 w 89"/>
                <a:gd name="T21" fmla="*/ 541231438 h 121"/>
                <a:gd name="T22" fmla="*/ 400128210 w 89"/>
                <a:gd name="T23" fmla="*/ 392829655 h 121"/>
                <a:gd name="T24" fmla="*/ 627151379 w 89"/>
                <a:gd name="T25" fmla="*/ 39282965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290942627 w 33"/>
                <a:gd name="T1" fmla="*/ 182922285 h 41"/>
                <a:gd name="T2" fmla="*/ 72735657 w 33"/>
                <a:gd name="T3" fmla="*/ 182922285 h 41"/>
                <a:gd name="T4" fmla="*/ 72735657 w 33"/>
                <a:gd name="T5" fmla="*/ 108609843 h 41"/>
                <a:gd name="T6" fmla="*/ 0 w 33"/>
                <a:gd name="T7" fmla="*/ 0 h 41"/>
                <a:gd name="T8" fmla="*/ 215176100 w 33"/>
                <a:gd name="T9" fmla="*/ 37156221 h 41"/>
                <a:gd name="T10" fmla="*/ 290942627 w 33"/>
                <a:gd name="T11" fmla="*/ 182922285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1091502975 w 433"/>
                <a:gd name="T1" fmla="*/ 38053753 h 289"/>
                <a:gd name="T2" fmla="*/ 974962784 w 433"/>
                <a:gd name="T3" fmla="*/ 120014235 h 289"/>
                <a:gd name="T4" fmla="*/ 690716937 w 433"/>
                <a:gd name="T5" fmla="*/ 158066278 h 289"/>
                <a:gd name="T6" fmla="*/ 400786038 w 433"/>
                <a:gd name="T7" fmla="*/ 357113652 h 289"/>
                <a:gd name="T8" fmla="*/ 116540190 w 433"/>
                <a:gd name="T9" fmla="*/ 629341189 h 289"/>
                <a:gd name="T10" fmla="*/ 116540190 w 433"/>
                <a:gd name="T11" fmla="*/ 793262153 h 289"/>
                <a:gd name="T12" fmla="*/ 235924593 w 433"/>
                <a:gd name="T13" fmla="*/ 910349045 h 289"/>
                <a:gd name="T14" fmla="*/ 346779732 w 433"/>
                <a:gd name="T15" fmla="*/ 872295292 h 289"/>
                <a:gd name="T16" fmla="*/ 460477396 w 433"/>
                <a:gd name="T17" fmla="*/ 872295292 h 289"/>
                <a:gd name="T18" fmla="*/ 56848832 w 433"/>
                <a:gd name="T19" fmla="*/ 1112323762 h 289"/>
                <a:gd name="T20" fmla="*/ 0 w 433"/>
                <a:gd name="T21" fmla="*/ 1226483311 h 289"/>
                <a:gd name="T22" fmla="*/ 116540190 w 433"/>
                <a:gd name="T23" fmla="*/ 1264535353 h 289"/>
                <a:gd name="T24" fmla="*/ 346779732 w 433"/>
                <a:gd name="T25" fmla="*/ 1422603342 h 289"/>
                <a:gd name="T26" fmla="*/ 574176747 w 433"/>
                <a:gd name="T27" fmla="*/ 1422603342 h 289"/>
                <a:gd name="T28" fmla="*/ 690716937 w 433"/>
                <a:gd name="T29" fmla="*/ 1343568492 h 289"/>
                <a:gd name="T30" fmla="*/ 690716937 w 433"/>
                <a:gd name="T31" fmla="*/ 1264535353 h 289"/>
                <a:gd name="T32" fmla="*/ 804414602 w 433"/>
                <a:gd name="T33" fmla="*/ 1302589106 h 289"/>
                <a:gd name="T34" fmla="*/ 855578382 w 433"/>
                <a:gd name="T35" fmla="*/ 1343568492 h 289"/>
                <a:gd name="T36" fmla="*/ 1091502975 w 433"/>
                <a:gd name="T37" fmla="*/ 1422603342 h 289"/>
                <a:gd name="T38" fmla="*/ 1199515588 w 433"/>
                <a:gd name="T39" fmla="*/ 1343568492 h 289"/>
                <a:gd name="T40" fmla="*/ 1375748822 w 433"/>
                <a:gd name="T41" fmla="*/ 1343568492 h 289"/>
                <a:gd name="T42" fmla="*/ 1375748822 w 433"/>
                <a:gd name="T43" fmla="*/ 1422603342 h 289"/>
                <a:gd name="T44" fmla="*/ 1492289013 w 433"/>
                <a:gd name="T45" fmla="*/ 1381622245 h 289"/>
                <a:gd name="T46" fmla="*/ 1722528554 w 433"/>
                <a:gd name="T47" fmla="*/ 1150375805 h 289"/>
                <a:gd name="T48" fmla="*/ 1836226218 w 433"/>
                <a:gd name="T49" fmla="*/ 1150375805 h 289"/>
                <a:gd name="T50" fmla="*/ 2120472066 w 433"/>
                <a:gd name="T51" fmla="*/ 834241539 h 289"/>
                <a:gd name="T52" fmla="*/ 2120472066 w 433"/>
                <a:gd name="T53" fmla="*/ 714229014 h 289"/>
                <a:gd name="T54" fmla="*/ 2147483647 w 433"/>
                <a:gd name="T55" fmla="*/ 676175261 h 289"/>
                <a:gd name="T56" fmla="*/ 2147483647 w 433"/>
                <a:gd name="T57" fmla="*/ 755208400 h 289"/>
                <a:gd name="T58" fmla="*/ 2147483647 w 433"/>
                <a:gd name="T59" fmla="*/ 477127887 h 289"/>
                <a:gd name="T60" fmla="*/ 2147483647 w 433"/>
                <a:gd name="T61" fmla="*/ 398094748 h 289"/>
                <a:gd name="T62" fmla="*/ 2147483647 w 433"/>
                <a:gd name="T63" fmla="*/ 436148501 h 289"/>
                <a:gd name="T64" fmla="*/ 2147483647 w 433"/>
                <a:gd name="T65" fmla="*/ 319061609 h 289"/>
                <a:gd name="T66" fmla="*/ 2147483647 w 433"/>
                <a:gd name="T67" fmla="*/ 357113652 h 289"/>
                <a:gd name="T68" fmla="*/ 2147483647 w 433"/>
                <a:gd name="T69" fmla="*/ 120014235 h 289"/>
                <a:gd name="T70" fmla="*/ 2147483647 w 433"/>
                <a:gd name="T71" fmla="*/ 79033139 h 289"/>
                <a:gd name="T72" fmla="*/ 2147483647 w 433"/>
                <a:gd name="T73" fmla="*/ 79033139 h 289"/>
                <a:gd name="T74" fmla="*/ 2147483647 w 433"/>
                <a:gd name="T75" fmla="*/ 120014235 h 289"/>
                <a:gd name="T76" fmla="*/ 2147483647 w 433"/>
                <a:gd name="T77" fmla="*/ 120014235 h 289"/>
                <a:gd name="T78" fmla="*/ 2147483647 w 433"/>
                <a:gd name="T79" fmla="*/ 0 h 289"/>
                <a:gd name="T80" fmla="*/ 1947083043 w 433"/>
                <a:gd name="T81" fmla="*/ 196120031 h 289"/>
                <a:gd name="T82" fmla="*/ 1898760103 w 433"/>
                <a:gd name="T83" fmla="*/ 319061609 h 289"/>
                <a:gd name="T84" fmla="*/ 1779377386 w 433"/>
                <a:gd name="T85" fmla="*/ 319061609 h 289"/>
                <a:gd name="T86" fmla="*/ 1435440181 w 433"/>
                <a:gd name="T87" fmla="*/ 319061609 h 289"/>
                <a:gd name="T88" fmla="*/ 1435440181 w 433"/>
                <a:gd name="T89" fmla="*/ 237101127 h 289"/>
                <a:gd name="T90" fmla="*/ 1551980371 w 433"/>
                <a:gd name="T91" fmla="*/ 158066278 h 289"/>
                <a:gd name="T92" fmla="*/ 1435440181 w 433"/>
                <a:gd name="T93" fmla="*/ 0 h 289"/>
                <a:gd name="T94" fmla="*/ 1262051158 w 433"/>
                <a:gd name="T95" fmla="*/ 0 h 289"/>
                <a:gd name="T96" fmla="*/ 1199515588 w 433"/>
                <a:gd name="T97" fmla="*/ 0 h 289"/>
                <a:gd name="T98" fmla="*/ 1148351807 w 433"/>
                <a:gd name="T99" fmla="*/ 79033139 h 289"/>
                <a:gd name="T100" fmla="*/ 1091502975 w 433"/>
                <a:gd name="T101" fmla="*/ 3805375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1161173343 w 361"/>
                <a:gd name="T1" fmla="*/ 0 h 321"/>
                <a:gd name="T2" fmla="*/ 1048710697 w 361"/>
                <a:gd name="T3" fmla="*/ 0 h 321"/>
                <a:gd name="T4" fmla="*/ 832221235 w 361"/>
                <a:gd name="T5" fmla="*/ 232149791 h 321"/>
                <a:gd name="T6" fmla="*/ 663528104 w 361"/>
                <a:gd name="T7" fmla="*/ 269873557 h 321"/>
                <a:gd name="T8" fmla="*/ 663528104 w 361"/>
                <a:gd name="T9" fmla="*/ 191523279 h 321"/>
                <a:gd name="T10" fmla="*/ 553877401 w 361"/>
                <a:gd name="T11" fmla="*/ 191523279 h 321"/>
                <a:gd name="T12" fmla="*/ 444226698 w 361"/>
                <a:gd name="T13" fmla="*/ 269873557 h 321"/>
                <a:gd name="T14" fmla="*/ 219301406 w 361"/>
                <a:gd name="T15" fmla="*/ 191523279 h 321"/>
                <a:gd name="T16" fmla="*/ 168693131 w 361"/>
                <a:gd name="T17" fmla="*/ 153799513 h 321"/>
                <a:gd name="T18" fmla="*/ 56230485 w 361"/>
                <a:gd name="T19" fmla="*/ 116075747 h 321"/>
                <a:gd name="T20" fmla="*/ 56230485 w 361"/>
                <a:gd name="T21" fmla="*/ 191523279 h 321"/>
                <a:gd name="T22" fmla="*/ 0 w 361"/>
                <a:gd name="T23" fmla="*/ 232149791 h 321"/>
                <a:gd name="T24" fmla="*/ 219301406 w 361"/>
                <a:gd name="T25" fmla="*/ 269873557 h 321"/>
                <a:gd name="T26" fmla="*/ 272721624 w 361"/>
                <a:gd name="T27" fmla="*/ 377244474 h 321"/>
                <a:gd name="T28" fmla="*/ 387994537 w 361"/>
                <a:gd name="T29" fmla="*/ 377244474 h 321"/>
                <a:gd name="T30" fmla="*/ 553877401 w 361"/>
                <a:gd name="T31" fmla="*/ 539748817 h 321"/>
                <a:gd name="T32" fmla="*/ 714136378 w 361"/>
                <a:gd name="T33" fmla="*/ 496221263 h 321"/>
                <a:gd name="T34" fmla="*/ 714136378 w 361"/>
                <a:gd name="T35" fmla="*/ 693548330 h 321"/>
                <a:gd name="T36" fmla="*/ 939059994 w 361"/>
                <a:gd name="T37" fmla="*/ 882170567 h 321"/>
                <a:gd name="T38" fmla="*/ 1048710697 w 361"/>
                <a:gd name="T39" fmla="*/ 882170567 h 321"/>
                <a:gd name="T40" fmla="*/ 1104942858 w 361"/>
                <a:gd name="T41" fmla="*/ 809622373 h 321"/>
                <a:gd name="T42" fmla="*/ 1268012103 w 361"/>
                <a:gd name="T43" fmla="*/ 916993291 h 321"/>
                <a:gd name="T44" fmla="*/ 1161173343 w 361"/>
                <a:gd name="T45" fmla="*/ 998244611 h 321"/>
                <a:gd name="T46" fmla="*/ 1104942858 w 361"/>
                <a:gd name="T47" fmla="*/ 960520845 h 321"/>
                <a:gd name="T48" fmla="*/ 995292156 w 361"/>
                <a:gd name="T49" fmla="*/ 916993291 h 321"/>
                <a:gd name="T50" fmla="*/ 995292156 w 361"/>
                <a:gd name="T51" fmla="*/ 1073693846 h 321"/>
                <a:gd name="T52" fmla="*/ 939059994 w 361"/>
                <a:gd name="T53" fmla="*/ 1149143082 h 321"/>
                <a:gd name="T54" fmla="*/ 1104942858 w 361"/>
                <a:gd name="T55" fmla="*/ 1305843637 h 321"/>
                <a:gd name="T56" fmla="*/ 1104942858 w 361"/>
                <a:gd name="T57" fmla="*/ 1419016638 h 321"/>
                <a:gd name="T58" fmla="*/ 1374852539 w 361"/>
                <a:gd name="T59" fmla="*/ 1419016638 h 321"/>
                <a:gd name="T60" fmla="*/ 1490125452 w 361"/>
                <a:gd name="T61" fmla="*/ 1497366916 h 321"/>
                <a:gd name="T62" fmla="*/ 1653196373 w 361"/>
                <a:gd name="T63" fmla="*/ 1459643150 h 321"/>
                <a:gd name="T64" fmla="*/ 1878119988 w 361"/>
                <a:gd name="T65" fmla="*/ 1535092385 h 321"/>
                <a:gd name="T66" fmla="*/ 2041190909 w 361"/>
                <a:gd name="T67" fmla="*/ 1419016638 h 321"/>
                <a:gd name="T68" fmla="*/ 2147483647 w 361"/>
                <a:gd name="T69" fmla="*/ 1230394401 h 321"/>
                <a:gd name="T70" fmla="*/ 1987770691 w 361"/>
                <a:gd name="T71" fmla="*/ 1149143082 h 321"/>
                <a:gd name="T72" fmla="*/ 2147483647 w 361"/>
                <a:gd name="T73" fmla="*/ 1114320358 h 321"/>
                <a:gd name="T74" fmla="*/ 2147483647 w 361"/>
                <a:gd name="T75" fmla="*/ 1149143082 h 321"/>
                <a:gd name="T76" fmla="*/ 2147483647 w 361"/>
                <a:gd name="T77" fmla="*/ 1114320358 h 321"/>
                <a:gd name="T78" fmla="*/ 2147483647 w 361"/>
                <a:gd name="T79" fmla="*/ 1073693846 h 321"/>
                <a:gd name="T80" fmla="*/ 2147483647 w 361"/>
                <a:gd name="T81" fmla="*/ 960520845 h 321"/>
                <a:gd name="T82" fmla="*/ 2147483647 w 361"/>
                <a:gd name="T83" fmla="*/ 882170567 h 321"/>
                <a:gd name="T84" fmla="*/ 2103045281 w 361"/>
                <a:gd name="T85" fmla="*/ 847347843 h 321"/>
                <a:gd name="T86" fmla="*/ 1987770691 w 361"/>
                <a:gd name="T87" fmla="*/ 809622373 h 321"/>
                <a:gd name="T88" fmla="*/ 1878119988 w 361"/>
                <a:gd name="T89" fmla="*/ 615198052 h 321"/>
                <a:gd name="T90" fmla="*/ 1602588098 w 361"/>
                <a:gd name="T91" fmla="*/ 307599026 h 321"/>
                <a:gd name="T92" fmla="*/ 1602588098 w 361"/>
                <a:gd name="T93" fmla="*/ 191523279 h 321"/>
                <a:gd name="T94" fmla="*/ 1324244264 w 361"/>
                <a:gd name="T95" fmla="*/ 153799513 h 321"/>
                <a:gd name="T96" fmla="*/ 1214593561 w 361"/>
                <a:gd name="T97" fmla="*/ 116075747 h 321"/>
                <a:gd name="T98" fmla="*/ 116117334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148779748 w 65"/>
                <a:gd name="T1" fmla="*/ 0 h 57"/>
                <a:gd name="T2" fmla="*/ 0 w 65"/>
                <a:gd name="T3" fmla="*/ 152172312 h 57"/>
                <a:gd name="T4" fmla="*/ 148779748 w 65"/>
                <a:gd name="T5" fmla="*/ 211952938 h 57"/>
                <a:gd name="T6" fmla="*/ 413279476 w 65"/>
                <a:gd name="T7" fmla="*/ 152172312 h 57"/>
                <a:gd name="T8" fmla="*/ 413279476 w 65"/>
                <a:gd name="T9" fmla="*/ 92390038 h 57"/>
                <a:gd name="T10" fmla="*/ 148779748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1256098752 w 241"/>
                <a:gd name="T1" fmla="*/ 78609381 h 297"/>
                <a:gd name="T2" fmla="*/ 1087869880 w 241"/>
                <a:gd name="T3" fmla="*/ 0 h 297"/>
                <a:gd name="T4" fmla="*/ 930858164 w 241"/>
                <a:gd name="T5" fmla="*/ 119369547 h 297"/>
                <a:gd name="T6" fmla="*/ 709358267 w 241"/>
                <a:gd name="T7" fmla="*/ 37849214 h 297"/>
                <a:gd name="T8" fmla="*/ 549543518 w 241"/>
                <a:gd name="T9" fmla="*/ 78609381 h 297"/>
                <a:gd name="T10" fmla="*/ 493467785 w 241"/>
                <a:gd name="T11" fmla="*/ 154307808 h 297"/>
                <a:gd name="T12" fmla="*/ 434587345 w 241"/>
                <a:gd name="T13" fmla="*/ 232917189 h 297"/>
                <a:gd name="T14" fmla="*/ 493467785 w 241"/>
                <a:gd name="T15" fmla="*/ 355199396 h 297"/>
                <a:gd name="T16" fmla="*/ 384119354 w 241"/>
                <a:gd name="T17" fmla="*/ 355199396 h 297"/>
                <a:gd name="T18" fmla="*/ 325238913 w 241"/>
                <a:gd name="T19" fmla="*/ 311526569 h 297"/>
                <a:gd name="T20" fmla="*/ 271967889 w 241"/>
                <a:gd name="T21" fmla="*/ 311526569 h 297"/>
                <a:gd name="T22" fmla="*/ 271967889 w 241"/>
                <a:gd name="T23" fmla="*/ 393048609 h 297"/>
                <a:gd name="T24" fmla="*/ 271967889 w 241"/>
                <a:gd name="T25" fmla="*/ 465834378 h 297"/>
                <a:gd name="T26" fmla="*/ 271967889 w 241"/>
                <a:gd name="T27" fmla="*/ 465834378 h 297"/>
                <a:gd name="T28" fmla="*/ 271967889 w 241"/>
                <a:gd name="T29" fmla="*/ 541532805 h 297"/>
                <a:gd name="T30" fmla="*/ 56075732 w 241"/>
                <a:gd name="T31" fmla="*/ 660904059 h 297"/>
                <a:gd name="T32" fmla="*/ 0 w 241"/>
                <a:gd name="T33" fmla="*/ 698753273 h 297"/>
                <a:gd name="T34" fmla="*/ 0 w 241"/>
                <a:gd name="T35" fmla="*/ 855972034 h 297"/>
                <a:gd name="T36" fmla="*/ 168227197 w 241"/>
                <a:gd name="T37" fmla="*/ 931670462 h 297"/>
                <a:gd name="T38" fmla="*/ 168227197 w 241"/>
                <a:gd name="T39" fmla="*/ 1129651096 h 297"/>
                <a:gd name="T40" fmla="*/ 325238913 w 241"/>
                <a:gd name="T41" fmla="*/ 1129651096 h 297"/>
                <a:gd name="T42" fmla="*/ 325238913 w 241"/>
                <a:gd name="T43" fmla="*/ 1205347817 h 297"/>
                <a:gd name="T44" fmla="*/ 384119354 w 241"/>
                <a:gd name="T45" fmla="*/ 1281046245 h 297"/>
                <a:gd name="T46" fmla="*/ 434587345 w 241"/>
                <a:gd name="T47" fmla="*/ 1397504839 h 297"/>
                <a:gd name="T48" fmla="*/ 597206802 w 241"/>
                <a:gd name="T49" fmla="*/ 1397504839 h 297"/>
                <a:gd name="T50" fmla="*/ 709358267 w 241"/>
                <a:gd name="T51" fmla="*/ 1281046245 h 297"/>
                <a:gd name="T52" fmla="*/ 762630966 w 241"/>
                <a:gd name="T53" fmla="*/ 1281046245 h 297"/>
                <a:gd name="T54" fmla="*/ 762630966 w 241"/>
                <a:gd name="T55" fmla="*/ 1356744673 h 297"/>
                <a:gd name="T56" fmla="*/ 818706699 w 241"/>
                <a:gd name="T57" fmla="*/ 1397504839 h 297"/>
                <a:gd name="T58" fmla="*/ 930858164 w 241"/>
                <a:gd name="T59" fmla="*/ 1397504839 h 297"/>
                <a:gd name="T60" fmla="*/ 930858164 w 241"/>
                <a:gd name="T61" fmla="*/ 1356744673 h 297"/>
                <a:gd name="T62" fmla="*/ 1037401888 w 241"/>
                <a:gd name="T63" fmla="*/ 1356744673 h 297"/>
                <a:gd name="T64" fmla="*/ 1037401888 w 241"/>
                <a:gd name="T65" fmla="*/ 1397504839 h 297"/>
                <a:gd name="T66" fmla="*/ 1087869880 w 241"/>
                <a:gd name="T67" fmla="*/ 1435354053 h 297"/>
                <a:gd name="T68" fmla="*/ 1202826052 w 241"/>
                <a:gd name="T69" fmla="*/ 1397504839 h 297"/>
                <a:gd name="T70" fmla="*/ 1256098752 w 241"/>
                <a:gd name="T71" fmla="*/ 1249020643 h 297"/>
                <a:gd name="T72" fmla="*/ 1256098752 w 241"/>
                <a:gd name="T73" fmla="*/ 1088889223 h 297"/>
                <a:gd name="T74" fmla="*/ 1371053250 w 241"/>
                <a:gd name="T75" fmla="*/ 1088889223 h 297"/>
                <a:gd name="T76" fmla="*/ 1371053250 w 241"/>
                <a:gd name="T77" fmla="*/ 1051040009 h 297"/>
                <a:gd name="T78" fmla="*/ 1371053250 w 241"/>
                <a:gd name="T79" fmla="*/ 975343288 h 297"/>
                <a:gd name="T80" fmla="*/ 1474793941 w 241"/>
                <a:gd name="T81" fmla="*/ 1051040009 h 297"/>
                <a:gd name="T82" fmla="*/ 1584142373 w 241"/>
                <a:gd name="T83" fmla="*/ 931670462 h 297"/>
                <a:gd name="T84" fmla="*/ 1474793941 w 241"/>
                <a:gd name="T85" fmla="*/ 855972034 h 297"/>
                <a:gd name="T86" fmla="*/ 1474793941 w 241"/>
                <a:gd name="T87" fmla="*/ 815211867 h 297"/>
                <a:gd name="T88" fmla="*/ 1584142373 w 241"/>
                <a:gd name="T89" fmla="*/ 774451700 h 297"/>
                <a:gd name="T90" fmla="*/ 1528064966 w 241"/>
                <a:gd name="T91" fmla="*/ 660904059 h 297"/>
                <a:gd name="T92" fmla="*/ 1474793941 w 241"/>
                <a:gd name="T93" fmla="*/ 623054845 h 297"/>
                <a:gd name="T94" fmla="*/ 1643021138 w 241"/>
                <a:gd name="T95" fmla="*/ 660904059 h 297"/>
                <a:gd name="T96" fmla="*/ 1643021138 w 241"/>
                <a:gd name="T97" fmla="*/ 503683592 h 297"/>
                <a:gd name="T98" fmla="*/ 1474793941 w 241"/>
                <a:gd name="T99" fmla="*/ 585205631 h 297"/>
                <a:gd name="T100" fmla="*/ 1643021138 w 241"/>
                <a:gd name="T101" fmla="*/ 393048609 h 297"/>
                <a:gd name="T102" fmla="*/ 1371053250 w 241"/>
                <a:gd name="T103" fmla="*/ 270766403 h 297"/>
                <a:gd name="T104" fmla="*/ 1202826052 w 241"/>
                <a:gd name="T105" fmla="*/ 270766403 h 297"/>
                <a:gd name="T106" fmla="*/ 1087869880 w 241"/>
                <a:gd name="T107" fmla="*/ 355199396 h 297"/>
                <a:gd name="T108" fmla="*/ 1037401888 w 241"/>
                <a:gd name="T109" fmla="*/ 232917189 h 297"/>
                <a:gd name="T110" fmla="*/ 1087869880 w 241"/>
                <a:gd name="T111" fmla="*/ 192157022 h 297"/>
                <a:gd name="T112" fmla="*/ 1256098752 w 241"/>
                <a:gd name="T113" fmla="*/ 78609381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5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1930025478 w 273"/>
                <a:gd name="T1" fmla="*/ 271087375 h 369"/>
                <a:gd name="T2" fmla="*/ 1930025478 w 273"/>
                <a:gd name="T3" fmla="*/ 233193532 h 369"/>
                <a:gd name="T4" fmla="*/ 1822329905 w 273"/>
                <a:gd name="T5" fmla="*/ 233193532 h 369"/>
                <a:gd name="T6" fmla="*/ 1822329905 w 273"/>
                <a:gd name="T7" fmla="*/ 271087375 h 369"/>
                <a:gd name="T8" fmla="*/ 1703296095 w 273"/>
                <a:gd name="T9" fmla="*/ 271087375 h 369"/>
                <a:gd name="T10" fmla="*/ 1643780032 w 273"/>
                <a:gd name="T11" fmla="*/ 271087375 h 369"/>
                <a:gd name="T12" fmla="*/ 1643780032 w 273"/>
                <a:gd name="T13" fmla="*/ 154491462 h 369"/>
                <a:gd name="T14" fmla="*/ 1587098948 w 273"/>
                <a:gd name="T15" fmla="*/ 154491462 h 369"/>
                <a:gd name="T16" fmla="*/ 1473735099 w 273"/>
                <a:gd name="T17" fmla="*/ 271087375 h 369"/>
                <a:gd name="T18" fmla="*/ 1306521779 w 273"/>
                <a:gd name="T19" fmla="*/ 271087375 h 369"/>
                <a:gd name="T20" fmla="*/ 1247005715 w 273"/>
                <a:gd name="T21" fmla="*/ 154491462 h 369"/>
                <a:gd name="T22" fmla="*/ 1195991225 w 273"/>
                <a:gd name="T23" fmla="*/ 78702070 h 369"/>
                <a:gd name="T24" fmla="*/ 1136475162 w 273"/>
                <a:gd name="T25" fmla="*/ 0 h 369"/>
                <a:gd name="T26" fmla="*/ 1020278016 w 273"/>
                <a:gd name="T27" fmla="*/ 0 h 369"/>
                <a:gd name="T28" fmla="*/ 1020278016 w 273"/>
                <a:gd name="T29" fmla="*/ 37893842 h 369"/>
                <a:gd name="T30" fmla="*/ 796383613 w 273"/>
                <a:gd name="T31" fmla="*/ 78702070 h 369"/>
                <a:gd name="T32" fmla="*/ 796383613 w 273"/>
                <a:gd name="T33" fmla="*/ 154491462 h 369"/>
                <a:gd name="T34" fmla="*/ 563985953 w 273"/>
                <a:gd name="T35" fmla="*/ 154491462 h 369"/>
                <a:gd name="T36" fmla="*/ 459125360 w 273"/>
                <a:gd name="T37" fmla="*/ 233193532 h 369"/>
                <a:gd name="T38" fmla="*/ 459125360 w 273"/>
                <a:gd name="T39" fmla="*/ 355619923 h 369"/>
                <a:gd name="T40" fmla="*/ 512973146 w 273"/>
                <a:gd name="T41" fmla="*/ 434323701 h 369"/>
                <a:gd name="T42" fmla="*/ 342926530 w 273"/>
                <a:gd name="T43" fmla="*/ 542174749 h 369"/>
                <a:gd name="T44" fmla="*/ 286243763 w 273"/>
                <a:gd name="T45" fmla="*/ 542174749 h 369"/>
                <a:gd name="T46" fmla="*/ 223894403 w 273"/>
                <a:gd name="T47" fmla="*/ 702496690 h 369"/>
                <a:gd name="T48" fmla="*/ 223894403 w 273"/>
                <a:gd name="T49" fmla="*/ 778284374 h 369"/>
                <a:gd name="T50" fmla="*/ 223894403 w 273"/>
                <a:gd name="T51" fmla="*/ 856986445 h 369"/>
                <a:gd name="T52" fmla="*/ 116198830 w 273"/>
                <a:gd name="T53" fmla="*/ 979414543 h 369"/>
                <a:gd name="T54" fmla="*/ 56682767 w 273"/>
                <a:gd name="T55" fmla="*/ 1052286135 h 369"/>
                <a:gd name="T56" fmla="*/ 0 w 273"/>
                <a:gd name="T57" fmla="*/ 1250501918 h 369"/>
                <a:gd name="T58" fmla="*/ 56682767 w 273"/>
                <a:gd name="T59" fmla="*/ 1323375216 h 369"/>
                <a:gd name="T60" fmla="*/ 391106040 w 273"/>
                <a:gd name="T61" fmla="*/ 1323375216 h 369"/>
                <a:gd name="T62" fmla="*/ 563985953 w 273"/>
                <a:gd name="T63" fmla="*/ 1600293070 h 369"/>
                <a:gd name="T64" fmla="*/ 626336996 w 273"/>
                <a:gd name="T65" fmla="*/ 1792676667 h 369"/>
                <a:gd name="T66" fmla="*/ 796383613 w 273"/>
                <a:gd name="T67" fmla="*/ 1600293070 h 369"/>
                <a:gd name="T68" fmla="*/ 850231399 w 273"/>
                <a:gd name="T69" fmla="*/ 1638186912 h 369"/>
                <a:gd name="T70" fmla="*/ 1079794079 w 273"/>
                <a:gd name="T71" fmla="*/ 1486609835 h 369"/>
                <a:gd name="T72" fmla="*/ 1079794079 w 273"/>
                <a:gd name="T73" fmla="*/ 1364183444 h 369"/>
                <a:gd name="T74" fmla="*/ 1306521779 w 273"/>
                <a:gd name="T75" fmla="*/ 1323375216 h 369"/>
                <a:gd name="T76" fmla="*/ 1417052332 w 273"/>
                <a:gd name="T77" fmla="*/ 1130989912 h 369"/>
                <a:gd name="T78" fmla="*/ 1536084458 w 273"/>
                <a:gd name="T79" fmla="*/ 1093096070 h 369"/>
                <a:gd name="T80" fmla="*/ 1536084458 w 273"/>
                <a:gd name="T81" fmla="*/ 979414543 h 369"/>
                <a:gd name="T82" fmla="*/ 1703296095 w 273"/>
                <a:gd name="T83" fmla="*/ 979414543 h 369"/>
                <a:gd name="T84" fmla="*/ 1759978862 w 273"/>
                <a:gd name="T85" fmla="*/ 778284374 h 369"/>
                <a:gd name="T86" fmla="*/ 1703296095 w 273"/>
                <a:gd name="T87" fmla="*/ 623792912 h 369"/>
                <a:gd name="T88" fmla="*/ 1759978862 w 273"/>
                <a:gd name="T89" fmla="*/ 585899070 h 369"/>
                <a:gd name="T90" fmla="*/ 1643780032 w 273"/>
                <a:gd name="T91" fmla="*/ 504280907 h 369"/>
                <a:gd name="T92" fmla="*/ 1759978862 w 273"/>
                <a:gd name="T93" fmla="*/ 466387065 h 369"/>
                <a:gd name="T94" fmla="*/ 1822329905 w 273"/>
                <a:gd name="T95" fmla="*/ 504280907 h 369"/>
                <a:gd name="T96" fmla="*/ 1930025478 w 273"/>
                <a:gd name="T97" fmla="*/ 393513766 h 369"/>
                <a:gd name="T98" fmla="*/ 1930025478 w 273"/>
                <a:gd name="T99" fmla="*/ 271087375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2147483647 w 505"/>
                <a:gd name="T1" fmla="*/ 458972586 h 385"/>
                <a:gd name="T2" fmla="*/ 2147483647 w 505"/>
                <a:gd name="T3" fmla="*/ 191723330 h 385"/>
                <a:gd name="T4" fmla="*/ 2147483647 w 505"/>
                <a:gd name="T5" fmla="*/ 270155214 h 385"/>
                <a:gd name="T6" fmla="*/ 2147483647 w 505"/>
                <a:gd name="T7" fmla="*/ 191723330 h 385"/>
                <a:gd name="T8" fmla="*/ 2147483647 w 505"/>
                <a:gd name="T9" fmla="*/ 270155214 h 385"/>
                <a:gd name="T10" fmla="*/ 2147483647 w 505"/>
                <a:gd name="T11" fmla="*/ 0 h 385"/>
                <a:gd name="T12" fmla="*/ 1994085039 w 505"/>
                <a:gd name="T13" fmla="*/ 0 h 385"/>
                <a:gd name="T14" fmla="*/ 1540239763 w 505"/>
                <a:gd name="T15" fmla="*/ 37763815 h 385"/>
                <a:gd name="T16" fmla="*/ 1480671223 w 505"/>
                <a:gd name="T17" fmla="*/ 191723330 h 385"/>
                <a:gd name="T18" fmla="*/ 1197017926 w 505"/>
                <a:gd name="T19" fmla="*/ 119099953 h 385"/>
                <a:gd name="T20" fmla="*/ 1023989751 w 505"/>
                <a:gd name="T21" fmla="*/ 232391398 h 385"/>
                <a:gd name="T22" fmla="*/ 1080720411 w 505"/>
                <a:gd name="T23" fmla="*/ 421208771 h 385"/>
                <a:gd name="T24" fmla="*/ 1023989751 w 505"/>
                <a:gd name="T25" fmla="*/ 540310427 h 385"/>
                <a:gd name="T26" fmla="*/ 797067113 w 505"/>
                <a:gd name="T27" fmla="*/ 810463937 h 385"/>
                <a:gd name="T28" fmla="*/ 513413816 w 505"/>
                <a:gd name="T29" fmla="*/ 1077714897 h 385"/>
                <a:gd name="T30" fmla="*/ 224086442 w 505"/>
                <a:gd name="T31" fmla="*/ 1307200338 h 385"/>
                <a:gd name="T32" fmla="*/ 0 w 505"/>
                <a:gd name="T33" fmla="*/ 1429206248 h 385"/>
                <a:gd name="T34" fmla="*/ 56730660 w 505"/>
                <a:gd name="T35" fmla="*/ 1504733879 h 385"/>
                <a:gd name="T36" fmla="*/ 116297515 w 505"/>
                <a:gd name="T37" fmla="*/ 1731315066 h 385"/>
                <a:gd name="T38" fmla="*/ 399950813 w 505"/>
                <a:gd name="T39" fmla="*/ 1847510765 h 385"/>
                <a:gd name="T40" fmla="*/ 286489494 w 505"/>
                <a:gd name="T41" fmla="*/ 1661597647 h 385"/>
                <a:gd name="T42" fmla="*/ 567306595 w 505"/>
                <a:gd name="T43" fmla="*/ 1466970064 h 385"/>
                <a:gd name="T44" fmla="*/ 1080720411 w 505"/>
                <a:gd name="T45" fmla="*/ 1350774364 h 385"/>
                <a:gd name="T46" fmla="*/ 1367209904 w 505"/>
                <a:gd name="T47" fmla="*/ 1429206248 h 385"/>
                <a:gd name="T48" fmla="*/ 1704757665 w 505"/>
                <a:gd name="T49" fmla="*/ 1193910596 h 385"/>
                <a:gd name="T50" fmla="*/ 1877787524 w 505"/>
                <a:gd name="T51" fmla="*/ 1156146781 h 385"/>
                <a:gd name="T52" fmla="*/ 1877787524 w 505"/>
                <a:gd name="T53" fmla="*/ 1037046829 h 385"/>
                <a:gd name="T54" fmla="*/ 1994085039 w 505"/>
                <a:gd name="T55" fmla="*/ 999283013 h 385"/>
                <a:gd name="T56" fmla="*/ 2147483647 w 505"/>
                <a:gd name="T57" fmla="*/ 1115478713 h 385"/>
                <a:gd name="T58" fmla="*/ 2147483647 w 505"/>
                <a:gd name="T59" fmla="*/ 964423451 h 385"/>
                <a:gd name="T60" fmla="*/ 2147483647 w 505"/>
                <a:gd name="T61" fmla="*/ 926659636 h 385"/>
                <a:gd name="T62" fmla="*/ 2147483647 w 505"/>
                <a:gd name="T63" fmla="*/ 964423451 h 385"/>
                <a:gd name="T64" fmla="*/ 2147483647 w 505"/>
                <a:gd name="T65" fmla="*/ 888895821 h 385"/>
                <a:gd name="T66" fmla="*/ 2147483647 w 505"/>
                <a:gd name="T67" fmla="*/ 848227752 h 385"/>
                <a:gd name="T68" fmla="*/ 2147483647 w 505"/>
                <a:gd name="T69" fmla="*/ 656506127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2147483647 w 497"/>
                <a:gd name="T1" fmla="*/ 1661597647 h 385"/>
                <a:gd name="T2" fmla="*/ 2147483647 w 497"/>
                <a:gd name="T3" fmla="*/ 1429206248 h 385"/>
                <a:gd name="T4" fmla="*/ 2147483647 w 497"/>
                <a:gd name="T5" fmla="*/ 1156146781 h 385"/>
                <a:gd name="T6" fmla="*/ 2147483647 w 497"/>
                <a:gd name="T7" fmla="*/ 888895821 h 385"/>
                <a:gd name="T8" fmla="*/ 2147483647 w 497"/>
                <a:gd name="T9" fmla="*/ 772700122 h 385"/>
                <a:gd name="T10" fmla="*/ 2147483647 w 497"/>
                <a:gd name="T11" fmla="*/ 621646565 h 385"/>
                <a:gd name="T12" fmla="*/ 2147483647 w 497"/>
                <a:gd name="T13" fmla="*/ 458972586 h 385"/>
                <a:gd name="T14" fmla="*/ 2147483647 w 497"/>
                <a:gd name="T15" fmla="*/ 540310427 h 385"/>
                <a:gd name="T16" fmla="*/ 2147483647 w 497"/>
                <a:gd name="T17" fmla="*/ 502546612 h 385"/>
                <a:gd name="T18" fmla="*/ 2147483647 w 497"/>
                <a:gd name="T19" fmla="*/ 270155214 h 385"/>
                <a:gd name="T20" fmla="*/ 2147483647 w 497"/>
                <a:gd name="T21" fmla="*/ 78431884 h 385"/>
                <a:gd name="T22" fmla="*/ 2147483647 w 497"/>
                <a:gd name="T23" fmla="*/ 37763815 h 385"/>
                <a:gd name="T24" fmla="*/ 2147483647 w 497"/>
                <a:gd name="T25" fmla="*/ 119099953 h 385"/>
                <a:gd name="T26" fmla="*/ 2147483647 w 497"/>
                <a:gd name="T27" fmla="*/ 119099953 h 385"/>
                <a:gd name="T28" fmla="*/ 2147483647 w 497"/>
                <a:gd name="T29" fmla="*/ 153959515 h 385"/>
                <a:gd name="T30" fmla="*/ 2069257462 w 497"/>
                <a:gd name="T31" fmla="*/ 307919029 h 385"/>
                <a:gd name="T32" fmla="*/ 1898713070 w 497"/>
                <a:gd name="T33" fmla="*/ 348587098 h 385"/>
                <a:gd name="T34" fmla="*/ 1608790806 w 497"/>
                <a:gd name="T35" fmla="*/ 458972586 h 385"/>
                <a:gd name="T36" fmla="*/ 1316024365 w 497"/>
                <a:gd name="T37" fmla="*/ 421208771 h 385"/>
                <a:gd name="T38" fmla="*/ 1148324150 w 497"/>
                <a:gd name="T39" fmla="*/ 348587098 h 385"/>
                <a:gd name="T40" fmla="*/ 1028942906 w 497"/>
                <a:gd name="T41" fmla="*/ 421208771 h 385"/>
                <a:gd name="T42" fmla="*/ 690699984 w 497"/>
                <a:gd name="T43" fmla="*/ 621646565 h 385"/>
                <a:gd name="T44" fmla="*/ 235918310 w 497"/>
                <a:gd name="T45" fmla="*/ 540310427 h 385"/>
                <a:gd name="T46" fmla="*/ 0 w 497"/>
                <a:gd name="T47" fmla="*/ 621646565 h 385"/>
                <a:gd name="T48" fmla="*/ 235918310 w 497"/>
                <a:gd name="T49" fmla="*/ 694268238 h 385"/>
                <a:gd name="T50" fmla="*/ 633851854 w 497"/>
                <a:gd name="T51" fmla="*/ 810463937 h 385"/>
                <a:gd name="T52" fmla="*/ 741863133 w 497"/>
                <a:gd name="T53" fmla="*/ 999283013 h 385"/>
                <a:gd name="T54" fmla="*/ 400776035 w 497"/>
                <a:gd name="T55" fmla="*/ 1077714897 h 385"/>
                <a:gd name="T56" fmla="*/ 633851854 w 497"/>
                <a:gd name="T57" fmla="*/ 1193910596 h 385"/>
                <a:gd name="T58" fmla="*/ 974938952 w 497"/>
                <a:gd name="T59" fmla="*/ 1350774364 h 385"/>
                <a:gd name="T60" fmla="*/ 974938952 w 497"/>
                <a:gd name="T61" fmla="*/ 1466970064 h 385"/>
                <a:gd name="T62" fmla="*/ 1492252053 w 497"/>
                <a:gd name="T63" fmla="*/ 1731315066 h 385"/>
                <a:gd name="T64" fmla="*/ 1779333512 w 497"/>
                <a:gd name="T65" fmla="*/ 1731315066 h 385"/>
                <a:gd name="T66" fmla="*/ 1836181643 w 497"/>
                <a:gd name="T67" fmla="*/ 1661597647 h 385"/>
                <a:gd name="T68" fmla="*/ 2120418925 w 497"/>
                <a:gd name="T69" fmla="*/ 1809746950 h 385"/>
                <a:gd name="T70" fmla="*/ 2147483647 w 497"/>
                <a:gd name="T71" fmla="*/ 1771983135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8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346789995 w 369"/>
                <a:gd name="T1" fmla="*/ 1579971648 h 353"/>
                <a:gd name="T2" fmla="*/ 235931507 w 369"/>
                <a:gd name="T3" fmla="*/ 1302014117 h 353"/>
                <a:gd name="T4" fmla="*/ 400798799 w 369"/>
                <a:gd name="T5" fmla="*/ 947982989 h 353"/>
                <a:gd name="T6" fmla="*/ 56851372 w 369"/>
                <a:gd name="T7" fmla="*/ 792910811 h 353"/>
                <a:gd name="T8" fmla="*/ 116543626 w 369"/>
                <a:gd name="T9" fmla="*/ 675877141 h 353"/>
                <a:gd name="T10" fmla="*/ 346789995 w 369"/>
                <a:gd name="T11" fmla="*/ 675877141 h 353"/>
                <a:gd name="T12" fmla="*/ 741903657 w 369"/>
                <a:gd name="T13" fmla="*/ 591026875 h 353"/>
                <a:gd name="T14" fmla="*/ 1199552141 w 369"/>
                <a:gd name="T15" fmla="*/ 552990077 h 353"/>
                <a:gd name="T16" fmla="*/ 974990909 w 369"/>
                <a:gd name="T17" fmla="*/ 394992912 h 353"/>
                <a:gd name="T18" fmla="*/ 1028999712 w 369"/>
                <a:gd name="T19" fmla="*/ 196033963 h 353"/>
                <a:gd name="T20" fmla="*/ 1316095767 w 369"/>
                <a:gd name="T21" fmla="*/ 196033963 h 353"/>
                <a:gd name="T22" fmla="*/ 1492333333 w 369"/>
                <a:gd name="T23" fmla="*/ 236995747 h 353"/>
                <a:gd name="T24" fmla="*/ 1662885763 w 369"/>
                <a:gd name="T25" fmla="*/ 196033963 h 353"/>
                <a:gd name="T26" fmla="*/ 1779431075 w 369"/>
                <a:gd name="T27" fmla="*/ 0 h 353"/>
                <a:gd name="T28" fmla="*/ 2069369698 w 369"/>
                <a:gd name="T29" fmla="*/ 78998582 h 353"/>
                <a:gd name="T30" fmla="*/ 2147483647 w 369"/>
                <a:gd name="T31" fmla="*/ 356956114 h 353"/>
                <a:gd name="T32" fmla="*/ 2147483647 w 369"/>
                <a:gd name="T33" fmla="*/ 435954697 h 353"/>
                <a:gd name="T34" fmla="*/ 2147483647 w 369"/>
                <a:gd name="T35" fmla="*/ 318921027 h 353"/>
                <a:gd name="T36" fmla="*/ 2147483647 w 369"/>
                <a:gd name="T37" fmla="*/ 476918191 h 353"/>
                <a:gd name="T38" fmla="*/ 2147483647 w 369"/>
                <a:gd name="T39" fmla="*/ 629061962 h 353"/>
                <a:gd name="T40" fmla="*/ 2147483647 w 369"/>
                <a:gd name="T41" fmla="*/ 833874306 h 353"/>
                <a:gd name="T42" fmla="*/ 2147483647 w 369"/>
                <a:gd name="T43" fmla="*/ 909946191 h 353"/>
                <a:gd name="T44" fmla="*/ 2147483647 w 369"/>
                <a:gd name="T45" fmla="*/ 1026981571 h 353"/>
                <a:gd name="T46" fmla="*/ 2147483647 w 369"/>
                <a:gd name="T47" fmla="*/ 1149868635 h 353"/>
                <a:gd name="T48" fmla="*/ 2147483647 w 369"/>
                <a:gd name="T49" fmla="*/ 1263977319 h 353"/>
                <a:gd name="T50" fmla="*/ 2147483647 w 369"/>
                <a:gd name="T51" fmla="*/ 1381012699 h 353"/>
                <a:gd name="T52" fmla="*/ 2147483647 w 369"/>
                <a:gd name="T53" fmla="*/ 1421974483 h 353"/>
                <a:gd name="T54" fmla="*/ 1947140935 w 369"/>
                <a:gd name="T55" fmla="*/ 1536083167 h 353"/>
                <a:gd name="T56" fmla="*/ 1662885763 w 369"/>
                <a:gd name="T57" fmla="*/ 1500973066 h 353"/>
                <a:gd name="T58" fmla="*/ 1492333333 w 369"/>
                <a:gd name="T59" fmla="*/ 1421974483 h 353"/>
                <a:gd name="T60" fmla="*/ 1378632276 w 369"/>
                <a:gd name="T61" fmla="*/ 1500973066 h 353"/>
                <a:gd name="T62" fmla="*/ 1028999712 w 369"/>
                <a:gd name="T63" fmla="*/ 1737968813 h 353"/>
                <a:gd name="T64" fmla="*/ 574193796 w 369"/>
                <a:gd name="T65" fmla="*/ 1620933433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9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2147483647 w 569"/>
                <a:gd name="T1" fmla="*/ 2147483647 h 617"/>
                <a:gd name="T2" fmla="*/ 2147483647 w 569"/>
                <a:gd name="T3" fmla="*/ 2006102884 h 617"/>
                <a:gd name="T4" fmla="*/ 2147483647 w 569"/>
                <a:gd name="T5" fmla="*/ 1968307447 h 617"/>
                <a:gd name="T6" fmla="*/ 2147483647 w 569"/>
                <a:gd name="T7" fmla="*/ 1854917726 h 617"/>
                <a:gd name="T8" fmla="*/ 2147483647 w 569"/>
                <a:gd name="T9" fmla="*/ 1741529709 h 617"/>
                <a:gd name="T10" fmla="*/ 2147483647 w 569"/>
                <a:gd name="T11" fmla="*/ 1543827484 h 617"/>
                <a:gd name="T12" fmla="*/ 2147483647 w 569"/>
                <a:gd name="T13" fmla="*/ 1200754520 h 617"/>
                <a:gd name="T14" fmla="*/ 2147483647 w 569"/>
                <a:gd name="T15" fmla="*/ 1084459294 h 617"/>
                <a:gd name="T16" fmla="*/ 2147483647 w 569"/>
                <a:gd name="T17" fmla="*/ 851867136 h 617"/>
                <a:gd name="T18" fmla="*/ 2147483647 w 569"/>
                <a:gd name="T19" fmla="*/ 811162784 h 617"/>
                <a:gd name="T20" fmla="*/ 2147483647 w 569"/>
                <a:gd name="T21" fmla="*/ 773367347 h 617"/>
                <a:gd name="T22" fmla="*/ 2147483647 w 569"/>
                <a:gd name="T23" fmla="*/ 540775189 h 617"/>
                <a:gd name="T24" fmla="*/ 2147483647 w 569"/>
                <a:gd name="T25" fmla="*/ 540775189 h 617"/>
                <a:gd name="T26" fmla="*/ 2147483647 w 569"/>
                <a:gd name="T27" fmla="*/ 308184737 h 617"/>
                <a:gd name="T28" fmla="*/ 2147483647 w 569"/>
                <a:gd name="T29" fmla="*/ 462275400 h 617"/>
                <a:gd name="T30" fmla="*/ 2147483647 w 569"/>
                <a:gd name="T31" fmla="*/ 694867558 h 617"/>
                <a:gd name="T32" fmla="*/ 2147483647 w 569"/>
                <a:gd name="T33" fmla="*/ 1160050168 h 617"/>
                <a:gd name="T34" fmla="*/ 2147483647 w 569"/>
                <a:gd name="T35" fmla="*/ 1084459294 h 617"/>
                <a:gd name="T36" fmla="*/ 2048420432 w 569"/>
                <a:gd name="T37" fmla="*/ 1160050168 h 617"/>
                <a:gd name="T38" fmla="*/ 1934933434 w 569"/>
                <a:gd name="T39" fmla="*/ 1084459294 h 617"/>
                <a:gd name="T40" fmla="*/ 1651219309 w 569"/>
                <a:gd name="T41" fmla="*/ 502979752 h 617"/>
                <a:gd name="T42" fmla="*/ 1540570497 w 569"/>
                <a:gd name="T43" fmla="*/ 540775189 h 617"/>
                <a:gd name="T44" fmla="*/ 1483826998 w 569"/>
                <a:gd name="T45" fmla="*/ 354701804 h 617"/>
                <a:gd name="T46" fmla="*/ 1140532873 w 569"/>
                <a:gd name="T47" fmla="*/ 191887805 h 617"/>
                <a:gd name="T48" fmla="*/ 967467559 w 569"/>
                <a:gd name="T49" fmla="*/ 392498946 h 617"/>
                <a:gd name="T50" fmla="*/ 967467559 w 569"/>
                <a:gd name="T51" fmla="*/ 0 h 617"/>
                <a:gd name="T52" fmla="*/ 797238747 w 569"/>
                <a:gd name="T53" fmla="*/ 0 h 617"/>
                <a:gd name="T54" fmla="*/ 680915248 w 569"/>
                <a:gd name="T55" fmla="*/ 154092368 h 617"/>
                <a:gd name="T56" fmla="*/ 627009935 w 569"/>
                <a:gd name="T57" fmla="*/ 308184737 h 617"/>
                <a:gd name="T58" fmla="*/ 567429935 w 569"/>
                <a:gd name="T59" fmla="*/ 462275400 h 617"/>
                <a:gd name="T60" fmla="*/ 737658747 w 569"/>
                <a:gd name="T61" fmla="*/ 540775189 h 617"/>
                <a:gd name="T62" fmla="*/ 627009935 w 569"/>
                <a:gd name="T63" fmla="*/ 1160050168 h 617"/>
                <a:gd name="T64" fmla="*/ 170228812 w 569"/>
                <a:gd name="T65" fmla="*/ 1354846889 h 617"/>
                <a:gd name="T66" fmla="*/ 56743499 w 569"/>
                <a:gd name="T67" fmla="*/ 1506030342 h 617"/>
                <a:gd name="T68" fmla="*/ 0 w 569"/>
                <a:gd name="T69" fmla="*/ 1811307868 h 617"/>
                <a:gd name="T70" fmla="*/ 343294125 w 569"/>
                <a:gd name="T71" fmla="*/ 1776417936 h 617"/>
                <a:gd name="T72" fmla="*/ 567429935 w 569"/>
                <a:gd name="T73" fmla="*/ 1892714868 h 617"/>
                <a:gd name="T74" fmla="*/ 627009935 w 569"/>
                <a:gd name="T75" fmla="*/ 1968307447 h 617"/>
                <a:gd name="T76" fmla="*/ 680915248 w 569"/>
                <a:gd name="T77" fmla="*/ 2147483647 h 617"/>
                <a:gd name="T78" fmla="*/ 853980562 w 569"/>
                <a:gd name="T79" fmla="*/ 2147483647 h 617"/>
                <a:gd name="T80" fmla="*/ 797238747 w 569"/>
                <a:gd name="T81" fmla="*/ 2147483647 h 617"/>
                <a:gd name="T82" fmla="*/ 737658747 w 569"/>
                <a:gd name="T83" fmla="*/ 2147483647 h 617"/>
                <a:gd name="T84" fmla="*/ 1027047559 w 569"/>
                <a:gd name="T85" fmla="*/ 2147483647 h 617"/>
                <a:gd name="T86" fmla="*/ 1421410497 w 569"/>
                <a:gd name="T87" fmla="*/ 2147483647 h 617"/>
                <a:gd name="T88" fmla="*/ 1588802808 w 569"/>
                <a:gd name="T89" fmla="*/ 2147483647 h 617"/>
                <a:gd name="T90" fmla="*/ 1651219309 w 569"/>
                <a:gd name="T91" fmla="*/ 2147483647 h 617"/>
                <a:gd name="T92" fmla="*/ 1878191620 w 569"/>
                <a:gd name="T93" fmla="*/ 2147483647 h 617"/>
                <a:gd name="T94" fmla="*/ 1934933434 w 569"/>
                <a:gd name="T95" fmla="*/ 2147483647 h 617"/>
                <a:gd name="T96" fmla="*/ 2147483647 w 569"/>
                <a:gd name="T97" fmla="*/ 2147483647 h 617"/>
                <a:gd name="T98" fmla="*/ 2147483647 w 569"/>
                <a:gd name="T99" fmla="*/ 2147483647 h 617"/>
                <a:gd name="T100" fmla="*/ 2147483647 w 569"/>
                <a:gd name="T101" fmla="*/ 2147483647 h 617"/>
                <a:gd name="T102" fmla="*/ 2147483647 w 569"/>
                <a:gd name="T103" fmla="*/ 2147483647 h 617"/>
                <a:gd name="T104" fmla="*/ 2147483647 w 569"/>
                <a:gd name="T105" fmla="*/ 2147483647 h 617"/>
                <a:gd name="T106" fmla="*/ 2147483647 w 569"/>
                <a:gd name="T107" fmla="*/ 2147483647 h 617"/>
                <a:gd name="T108" fmla="*/ 2147483647 w 569"/>
                <a:gd name="T109" fmla="*/ 2147483647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0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147483647 w 1209"/>
                <a:gd name="T1" fmla="*/ 2147483647 h 785"/>
                <a:gd name="T2" fmla="*/ 2147483647 w 1209"/>
                <a:gd name="T3" fmla="*/ 2147483647 h 785"/>
                <a:gd name="T4" fmla="*/ 2147483647 w 1209"/>
                <a:gd name="T5" fmla="*/ 2147483647 h 785"/>
                <a:gd name="T6" fmla="*/ 2147483647 w 1209"/>
                <a:gd name="T7" fmla="*/ 2147483647 h 785"/>
                <a:gd name="T8" fmla="*/ 2147483647 w 1209"/>
                <a:gd name="T9" fmla="*/ 2147483647 h 785"/>
                <a:gd name="T10" fmla="*/ 2147483647 w 1209"/>
                <a:gd name="T11" fmla="*/ 2147483647 h 785"/>
                <a:gd name="T12" fmla="*/ 2147483647 w 1209"/>
                <a:gd name="T13" fmla="*/ 2147483647 h 785"/>
                <a:gd name="T14" fmla="*/ 2147483647 w 1209"/>
                <a:gd name="T15" fmla="*/ 2147483647 h 785"/>
                <a:gd name="T16" fmla="*/ 2147483647 w 1209"/>
                <a:gd name="T17" fmla="*/ 2147483647 h 785"/>
                <a:gd name="T18" fmla="*/ 2147483647 w 1209"/>
                <a:gd name="T19" fmla="*/ 2147483647 h 785"/>
                <a:gd name="T20" fmla="*/ 2147483647 w 1209"/>
                <a:gd name="T21" fmla="*/ 2147483647 h 785"/>
                <a:gd name="T22" fmla="*/ 2147483647 w 1209"/>
                <a:gd name="T23" fmla="*/ 2147483647 h 785"/>
                <a:gd name="T24" fmla="*/ 2147483647 w 1209"/>
                <a:gd name="T25" fmla="*/ 2147483647 h 785"/>
                <a:gd name="T26" fmla="*/ 2147483647 w 1209"/>
                <a:gd name="T27" fmla="*/ 2147483647 h 785"/>
                <a:gd name="T28" fmla="*/ 2147483647 w 1209"/>
                <a:gd name="T29" fmla="*/ 2147483647 h 785"/>
                <a:gd name="T30" fmla="*/ 2147483647 w 1209"/>
                <a:gd name="T31" fmla="*/ 2147483647 h 785"/>
                <a:gd name="T32" fmla="*/ 2147483647 w 1209"/>
                <a:gd name="T33" fmla="*/ 2147483647 h 785"/>
                <a:gd name="T34" fmla="*/ 2147483647 w 1209"/>
                <a:gd name="T35" fmla="*/ 2147483647 h 785"/>
                <a:gd name="T36" fmla="*/ 2147483647 w 1209"/>
                <a:gd name="T37" fmla="*/ 2147483647 h 785"/>
                <a:gd name="T38" fmla="*/ 2147483647 w 1209"/>
                <a:gd name="T39" fmla="*/ 2147483647 h 785"/>
                <a:gd name="T40" fmla="*/ 2147483647 w 1209"/>
                <a:gd name="T41" fmla="*/ 2147483647 h 785"/>
                <a:gd name="T42" fmla="*/ 2147483647 w 1209"/>
                <a:gd name="T43" fmla="*/ 2147483647 h 785"/>
                <a:gd name="T44" fmla="*/ 1942343912 w 1209"/>
                <a:gd name="T45" fmla="*/ 2147483647 h 785"/>
                <a:gd name="T46" fmla="*/ 1769123678 w 1209"/>
                <a:gd name="T47" fmla="*/ 2147483647 h 785"/>
                <a:gd name="T48" fmla="*/ 1485154590 w 1209"/>
                <a:gd name="T49" fmla="*/ 2147483647 h 785"/>
                <a:gd name="T50" fmla="*/ 1141553578 w 1209"/>
                <a:gd name="T51" fmla="*/ 1873884713 h 785"/>
                <a:gd name="T52" fmla="*/ 854745034 w 1209"/>
                <a:gd name="T53" fmla="*/ 1987541841 h 785"/>
                <a:gd name="T54" fmla="*/ 460028777 w 1209"/>
                <a:gd name="T55" fmla="*/ 1599941981 h 785"/>
                <a:gd name="T56" fmla="*/ 224335479 w 1209"/>
                <a:gd name="T57" fmla="*/ 1323085183 h 785"/>
                <a:gd name="T58" fmla="*/ 0 w 1209"/>
                <a:gd name="T59" fmla="*/ 1250228400 h 785"/>
                <a:gd name="T60" fmla="*/ 116427764 w 1209"/>
                <a:gd name="T61" fmla="*/ 856798701 h 785"/>
                <a:gd name="T62" fmla="*/ 343602698 w 1209"/>
                <a:gd name="T63" fmla="*/ 935485323 h 785"/>
                <a:gd name="T64" fmla="*/ 567936491 w 1209"/>
                <a:gd name="T65" fmla="*/ 894684979 h 785"/>
                <a:gd name="T66" fmla="*/ 567936491 w 1209"/>
                <a:gd name="T67" fmla="*/ 623656313 h 785"/>
                <a:gd name="T68" fmla="*/ 400395167 w 1209"/>
                <a:gd name="T69" fmla="*/ 466284775 h 785"/>
                <a:gd name="T70" fmla="*/ 567936491 w 1209"/>
                <a:gd name="T71" fmla="*/ 233142387 h 785"/>
                <a:gd name="T72" fmla="*/ 1090438333 w 1209"/>
                <a:gd name="T73" fmla="*/ 192342043 h 785"/>
                <a:gd name="T74" fmla="*/ 1485154590 w 1209"/>
                <a:gd name="T75" fmla="*/ 37886278 h 785"/>
                <a:gd name="T76" fmla="*/ 2053092767 w 1209"/>
                <a:gd name="T77" fmla="*/ 78684916 h 785"/>
                <a:gd name="T78" fmla="*/ 2147483647 w 1209"/>
                <a:gd name="T79" fmla="*/ 271028666 h 785"/>
                <a:gd name="T80" fmla="*/ 2147483647 w 1209"/>
                <a:gd name="T81" fmla="*/ 271028666 h 785"/>
                <a:gd name="T82" fmla="*/ 2147483647 w 1209"/>
                <a:gd name="T83" fmla="*/ 192342043 h 785"/>
                <a:gd name="T84" fmla="*/ 2147483647 w 1209"/>
                <a:gd name="T85" fmla="*/ 271028666 h 785"/>
                <a:gd name="T86" fmla="*/ 2147483647 w 1209"/>
                <a:gd name="T87" fmla="*/ 355543421 h 785"/>
                <a:gd name="T88" fmla="*/ 2147483647 w 1209"/>
                <a:gd name="T89" fmla="*/ 466284775 h 785"/>
                <a:gd name="T90" fmla="*/ 2147483647 w 1209"/>
                <a:gd name="T91" fmla="*/ 661542591 h 785"/>
                <a:gd name="T92" fmla="*/ 2147483647 w 1209"/>
                <a:gd name="T93" fmla="*/ 894684979 h 785"/>
                <a:gd name="T94" fmla="*/ 2147483647 w 1209"/>
                <a:gd name="T95" fmla="*/ 1212342122 h 785"/>
                <a:gd name="T96" fmla="*/ 2147483647 w 1209"/>
                <a:gd name="T97" fmla="*/ 1559141637 h 785"/>
                <a:gd name="T98" fmla="*/ 2147483647 w 1209"/>
                <a:gd name="T99" fmla="*/ 1792284024 h 785"/>
                <a:gd name="T100" fmla="*/ 2147483647 w 1209"/>
                <a:gd name="T101" fmla="*/ 2025428119 h 785"/>
                <a:gd name="T102" fmla="*/ 2147483647 w 1209"/>
                <a:gd name="T103" fmla="*/ 2063312690 h 785"/>
                <a:gd name="T104" fmla="*/ 2147483647 w 1209"/>
                <a:gd name="T105" fmla="*/ 2147483647 h 785"/>
                <a:gd name="T106" fmla="*/ 2147483647 w 1209"/>
                <a:gd name="T107" fmla="*/ 2147483647 h 785"/>
                <a:gd name="T108" fmla="*/ 2147483647 w 1209"/>
                <a:gd name="T109" fmla="*/ 2147483647 h 785"/>
                <a:gd name="T110" fmla="*/ 2147483647 w 1209"/>
                <a:gd name="T111" fmla="*/ 2147483647 h 785"/>
                <a:gd name="T112" fmla="*/ 2147483647 w 1209"/>
                <a:gd name="T113" fmla="*/ 2147483647 h 785"/>
                <a:gd name="T114" fmla="*/ 2147483647 w 1209"/>
                <a:gd name="T115" fmla="*/ 2147483647 h 785"/>
                <a:gd name="T116" fmla="*/ 2147483647 w 1209"/>
                <a:gd name="T117" fmla="*/ 2147483647 h 785"/>
                <a:gd name="T118" fmla="*/ 2147483647 w 1209"/>
                <a:gd name="T119" fmla="*/ 2147483647 h 785"/>
                <a:gd name="T120" fmla="*/ 2147483647 w 1209"/>
                <a:gd name="T121" fmla="*/ 2147483647 h 785"/>
                <a:gd name="T122" fmla="*/ 2147483647 w 1209"/>
                <a:gd name="T123" fmla="*/ 2147483647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1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2147483647 w 761"/>
                <a:gd name="T1" fmla="*/ 2147483647 h 633"/>
                <a:gd name="T2" fmla="*/ 2147483647 w 761"/>
                <a:gd name="T3" fmla="*/ 2147483647 h 633"/>
                <a:gd name="T4" fmla="*/ 2147483647 w 761"/>
                <a:gd name="T5" fmla="*/ 2147483647 h 633"/>
                <a:gd name="T6" fmla="*/ 2147483647 w 761"/>
                <a:gd name="T7" fmla="*/ 2092138960 h 633"/>
                <a:gd name="T8" fmla="*/ 2147483647 w 761"/>
                <a:gd name="T9" fmla="*/ 2057221021 h 633"/>
                <a:gd name="T10" fmla="*/ 2147483647 w 761"/>
                <a:gd name="T11" fmla="*/ 2129965307 h 633"/>
                <a:gd name="T12" fmla="*/ 2147483647 w 761"/>
                <a:gd name="T13" fmla="*/ 2147483647 h 633"/>
                <a:gd name="T14" fmla="*/ 2147483647 w 761"/>
                <a:gd name="T15" fmla="*/ 2147483647 h 633"/>
                <a:gd name="T16" fmla="*/ 2147483647 w 761"/>
                <a:gd name="T17" fmla="*/ 2147483647 h 633"/>
                <a:gd name="T18" fmla="*/ 2147483647 w 761"/>
                <a:gd name="T19" fmla="*/ 2147483647 h 633"/>
                <a:gd name="T20" fmla="*/ 2147483647 w 761"/>
                <a:gd name="T21" fmla="*/ 2147483647 h 633"/>
                <a:gd name="T22" fmla="*/ 2147483647 w 761"/>
                <a:gd name="T23" fmla="*/ 2147483647 h 633"/>
                <a:gd name="T24" fmla="*/ 2147483647 w 761"/>
                <a:gd name="T25" fmla="*/ 2147483647 h 633"/>
                <a:gd name="T26" fmla="*/ 2147483647 w 761"/>
                <a:gd name="T27" fmla="*/ 2147483647 h 633"/>
                <a:gd name="T28" fmla="*/ 2147483647 w 761"/>
                <a:gd name="T29" fmla="*/ 2147483647 h 633"/>
                <a:gd name="T30" fmla="*/ 2077079681 w 761"/>
                <a:gd name="T31" fmla="*/ 2147483647 h 633"/>
                <a:gd name="T32" fmla="*/ 1907523014 w 761"/>
                <a:gd name="T33" fmla="*/ 2147483647 h 633"/>
                <a:gd name="T34" fmla="*/ 1749269788 w 761"/>
                <a:gd name="T35" fmla="*/ 2147483647 h 633"/>
                <a:gd name="T36" fmla="*/ 1517540830 w 761"/>
                <a:gd name="T37" fmla="*/ 2147483647 h 633"/>
                <a:gd name="T38" fmla="*/ 1407327231 w 761"/>
                <a:gd name="T39" fmla="*/ 2147483647 h 633"/>
                <a:gd name="T40" fmla="*/ 1017345047 w 761"/>
                <a:gd name="T41" fmla="*/ 2147483647 h 633"/>
                <a:gd name="T42" fmla="*/ 901481408 w 761"/>
                <a:gd name="T43" fmla="*/ 2147483647 h 633"/>
                <a:gd name="T44" fmla="*/ 731923060 w 761"/>
                <a:gd name="T45" fmla="*/ 2057221021 h 633"/>
                <a:gd name="T46" fmla="*/ 562366393 w 761"/>
                <a:gd name="T47" fmla="*/ 2147483647 h 633"/>
                <a:gd name="T48" fmla="*/ 505847504 w 761"/>
                <a:gd name="T49" fmla="*/ 1204653558 h 633"/>
                <a:gd name="T50" fmla="*/ 505847504 w 761"/>
                <a:gd name="T51" fmla="*/ 1044614424 h 633"/>
                <a:gd name="T52" fmla="*/ 285421987 w 761"/>
                <a:gd name="T53" fmla="*/ 660522208 h 633"/>
                <a:gd name="T54" fmla="*/ 0 w 761"/>
                <a:gd name="T55" fmla="*/ 503393186 h 633"/>
                <a:gd name="T56" fmla="*/ 56518889 w 761"/>
                <a:gd name="T57" fmla="*/ 308437818 h 633"/>
                <a:gd name="T58" fmla="*/ 115863639 w 761"/>
                <a:gd name="T59" fmla="*/ 154218909 h 633"/>
                <a:gd name="T60" fmla="*/ 223251377 w 761"/>
                <a:gd name="T61" fmla="*/ 0 h 633"/>
                <a:gd name="T62" fmla="*/ 446501073 w 761"/>
                <a:gd name="T63" fmla="*/ 78564511 h 633"/>
                <a:gd name="T64" fmla="*/ 616059421 w 761"/>
                <a:gd name="T65" fmla="*/ 392820848 h 633"/>
                <a:gd name="T66" fmla="*/ 901481408 w 761"/>
                <a:gd name="T67" fmla="*/ 581957697 h 633"/>
                <a:gd name="T68" fmla="*/ 1065386355 w 761"/>
                <a:gd name="T69" fmla="*/ 503393186 h 633"/>
                <a:gd name="T70" fmla="*/ 1237770564 w 761"/>
                <a:gd name="T71" fmla="*/ 622694156 h 633"/>
                <a:gd name="T72" fmla="*/ 1576885579 w 761"/>
                <a:gd name="T73" fmla="*/ 462656727 h 633"/>
                <a:gd name="T74" fmla="*/ 2023386652 w 761"/>
                <a:gd name="T75" fmla="*/ 462656727 h 633"/>
                <a:gd name="T76" fmla="*/ 2077079681 w 761"/>
                <a:gd name="T77" fmla="*/ 192045255 h 633"/>
                <a:gd name="T78" fmla="*/ 2147483647 w 761"/>
                <a:gd name="T79" fmla="*/ 154218909 h 633"/>
                <a:gd name="T80" fmla="*/ 2147483647 w 761"/>
                <a:gd name="T81" fmla="*/ 232783420 h 633"/>
                <a:gd name="T82" fmla="*/ 2147483647 w 761"/>
                <a:gd name="T83" fmla="*/ 354994502 h 633"/>
                <a:gd name="T84" fmla="*/ 2147483647 w 761"/>
                <a:gd name="T85" fmla="*/ 660522208 h 633"/>
                <a:gd name="T86" fmla="*/ 2147483647 w 761"/>
                <a:gd name="T87" fmla="*/ 774004658 h 633"/>
                <a:gd name="T88" fmla="*/ 2147483647 w 761"/>
                <a:gd name="T89" fmla="*/ 660522208 h 633"/>
                <a:gd name="T90" fmla="*/ 2147483647 w 761"/>
                <a:gd name="T91" fmla="*/ 695440147 h 633"/>
                <a:gd name="T92" fmla="*/ 2147483647 w 761"/>
                <a:gd name="T93" fmla="*/ 893305627 h 633"/>
                <a:gd name="T94" fmla="*/ 2147483647 w 761"/>
                <a:gd name="T95" fmla="*/ 1088260995 h 633"/>
                <a:gd name="T96" fmla="*/ 2147483647 w 761"/>
                <a:gd name="T97" fmla="*/ 1242479904 h 633"/>
                <a:gd name="T98" fmla="*/ 2147483647 w 761"/>
                <a:gd name="T99" fmla="*/ 1434526865 h 633"/>
                <a:gd name="T100" fmla="*/ 2147483647 w 761"/>
                <a:gd name="T101" fmla="*/ 1513089670 h 633"/>
                <a:gd name="T102" fmla="*/ 2147483647 w 761"/>
                <a:gd name="T103" fmla="*/ 1626572121 h 633"/>
                <a:gd name="T104" fmla="*/ 2147483647 w 761"/>
                <a:gd name="T105" fmla="*/ 1745873090 h 633"/>
                <a:gd name="T106" fmla="*/ 2147483647 w 761"/>
                <a:gd name="T107" fmla="*/ 1824437601 h 633"/>
                <a:gd name="T108" fmla="*/ 2147483647 w 761"/>
                <a:gd name="T109" fmla="*/ 2147483647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2147483647 w 785"/>
                <a:gd name="T1" fmla="*/ 2147483647 h 617"/>
                <a:gd name="T2" fmla="*/ 2147483647 w 785"/>
                <a:gd name="T3" fmla="*/ 2147483647 h 617"/>
                <a:gd name="T4" fmla="*/ 2147483647 w 785"/>
                <a:gd name="T5" fmla="*/ 2147483647 h 617"/>
                <a:gd name="T6" fmla="*/ 2147483647 w 785"/>
                <a:gd name="T7" fmla="*/ 2147483647 h 617"/>
                <a:gd name="T8" fmla="*/ 2147483647 w 785"/>
                <a:gd name="T9" fmla="*/ 2147483647 h 617"/>
                <a:gd name="T10" fmla="*/ 2147483647 w 785"/>
                <a:gd name="T11" fmla="*/ 2147483647 h 617"/>
                <a:gd name="T12" fmla="*/ 2147483647 w 785"/>
                <a:gd name="T13" fmla="*/ 2147483647 h 617"/>
                <a:gd name="T14" fmla="*/ 2147483647 w 785"/>
                <a:gd name="T15" fmla="*/ 2147483647 h 617"/>
                <a:gd name="T16" fmla="*/ 2147483647 w 785"/>
                <a:gd name="T17" fmla="*/ 2147483647 h 617"/>
                <a:gd name="T18" fmla="*/ 2147483647 w 785"/>
                <a:gd name="T19" fmla="*/ 2147483647 h 617"/>
                <a:gd name="T20" fmla="*/ 2147483647 w 785"/>
                <a:gd name="T21" fmla="*/ 2147483647 h 617"/>
                <a:gd name="T22" fmla="*/ 2147483647 w 785"/>
                <a:gd name="T23" fmla="*/ 2147483647 h 617"/>
                <a:gd name="T24" fmla="*/ 2147483647 w 785"/>
                <a:gd name="T25" fmla="*/ 2147483647 h 617"/>
                <a:gd name="T26" fmla="*/ 2147483647 w 785"/>
                <a:gd name="T27" fmla="*/ 2147483647 h 617"/>
                <a:gd name="T28" fmla="*/ 2147483647 w 785"/>
                <a:gd name="T29" fmla="*/ 2147483647 h 617"/>
                <a:gd name="T30" fmla="*/ 2147483647 w 785"/>
                <a:gd name="T31" fmla="*/ 2147483647 h 617"/>
                <a:gd name="T32" fmla="*/ 2147483647 w 785"/>
                <a:gd name="T33" fmla="*/ 2147483647 h 617"/>
                <a:gd name="T34" fmla="*/ 1643258318 w 785"/>
                <a:gd name="T35" fmla="*/ 2147483647 h 617"/>
                <a:gd name="T36" fmla="*/ 960456338 w 785"/>
                <a:gd name="T37" fmla="*/ 2147483647 h 617"/>
                <a:gd name="T38" fmla="*/ 286152898 w 785"/>
                <a:gd name="T39" fmla="*/ 2147483647 h 617"/>
                <a:gd name="T40" fmla="*/ 0 w 785"/>
                <a:gd name="T41" fmla="*/ 1793287011 h 617"/>
                <a:gd name="T42" fmla="*/ 116161878 w 785"/>
                <a:gd name="T43" fmla="*/ 1487115225 h 617"/>
                <a:gd name="T44" fmla="*/ 223823531 w 785"/>
                <a:gd name="T45" fmla="*/ 1213019082 h 617"/>
                <a:gd name="T46" fmla="*/ 56663674 w 785"/>
                <a:gd name="T47" fmla="*/ 1052644279 h 617"/>
                <a:gd name="T48" fmla="*/ 342818255 w 785"/>
                <a:gd name="T49" fmla="*/ 1017653755 h 617"/>
                <a:gd name="T50" fmla="*/ 733799960 w 785"/>
                <a:gd name="T51" fmla="*/ 1093467981 h 617"/>
                <a:gd name="T52" fmla="*/ 677136286 w 785"/>
                <a:gd name="T53" fmla="*/ 898100946 h 617"/>
                <a:gd name="T54" fmla="*/ 909458358 w 785"/>
                <a:gd name="T55" fmla="*/ 661911917 h 617"/>
                <a:gd name="T56" fmla="*/ 626138307 w 785"/>
                <a:gd name="T57" fmla="*/ 355741838 h 617"/>
                <a:gd name="T58" fmla="*/ 1079451062 w 785"/>
                <a:gd name="T59" fmla="*/ 78729107 h 617"/>
                <a:gd name="T60" fmla="*/ 2045574777 w 785"/>
                <a:gd name="T61" fmla="*/ 0 h 617"/>
                <a:gd name="T62" fmla="*/ 2147483647 w 785"/>
                <a:gd name="T63" fmla="*/ 195367035 h 617"/>
                <a:gd name="T64" fmla="*/ 2147483647 w 785"/>
                <a:gd name="T65" fmla="*/ 504453702 h 617"/>
                <a:gd name="T66" fmla="*/ 2147483647 w 785"/>
                <a:gd name="T67" fmla="*/ 233272441 h 617"/>
                <a:gd name="T68" fmla="*/ 2147483647 w 785"/>
                <a:gd name="T69" fmla="*/ 355741838 h 617"/>
                <a:gd name="T70" fmla="*/ 2147483647 w 785"/>
                <a:gd name="T71" fmla="*/ 469461470 h 617"/>
                <a:gd name="T72" fmla="*/ 2147483647 w 785"/>
                <a:gd name="T73" fmla="*/ 586099398 h 617"/>
                <a:gd name="T74" fmla="*/ 2147483647 w 785"/>
                <a:gd name="T75" fmla="*/ 857278952 h 617"/>
                <a:gd name="T76" fmla="*/ 2147483647 w 785"/>
                <a:gd name="T77" fmla="*/ 1131375094 h 617"/>
                <a:gd name="T78" fmla="*/ 2147483647 w 785"/>
                <a:gd name="T79" fmla="*/ 1638743677 h 617"/>
                <a:gd name="T80" fmla="*/ 2147483647 w 785"/>
                <a:gd name="T81" fmla="*/ 1755379898 h 617"/>
                <a:gd name="T82" fmla="*/ 2147483647 w 785"/>
                <a:gd name="T83" fmla="*/ 1988652339 h 617"/>
                <a:gd name="T84" fmla="*/ 2147483647 w 785"/>
                <a:gd name="T85" fmla="*/ 2111121736 h 617"/>
                <a:gd name="T86" fmla="*/ 2147483647 w 785"/>
                <a:gd name="T87" fmla="*/ 2147483647 h 617"/>
                <a:gd name="T88" fmla="*/ 2147483647 w 785"/>
                <a:gd name="T89" fmla="*/ 2147483647 h 617"/>
                <a:gd name="T90" fmla="*/ 2147483647 w 785"/>
                <a:gd name="T91" fmla="*/ 2147483647 h 617"/>
                <a:gd name="T92" fmla="*/ 2147483647 w 785"/>
                <a:gd name="T93" fmla="*/ 2147483647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3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1947231742 w 305"/>
                <a:gd name="T1" fmla="*/ 202780100 h 425"/>
                <a:gd name="T2" fmla="*/ 2012612340 w 305"/>
                <a:gd name="T3" fmla="*/ 358538504 h 425"/>
                <a:gd name="T4" fmla="*/ 2147483647 w 305"/>
                <a:gd name="T5" fmla="*/ 440826900 h 425"/>
                <a:gd name="T6" fmla="*/ 2147483647 w 305"/>
                <a:gd name="T7" fmla="*/ 678873701 h 425"/>
                <a:gd name="T8" fmla="*/ 1947231742 w 305"/>
                <a:gd name="T9" fmla="*/ 761160383 h 425"/>
                <a:gd name="T10" fmla="*/ 1947231742 w 305"/>
                <a:gd name="T11" fmla="*/ 802305439 h 425"/>
                <a:gd name="T12" fmla="*/ 1722660230 w 305"/>
                <a:gd name="T13" fmla="*/ 802305439 h 425"/>
                <a:gd name="T14" fmla="*/ 1608953156 w 305"/>
                <a:gd name="T15" fmla="*/ 881653801 h 425"/>
                <a:gd name="T16" fmla="*/ 1608953156 w 305"/>
                <a:gd name="T17" fmla="*/ 1005085539 h 425"/>
                <a:gd name="T18" fmla="*/ 1662963215 w 305"/>
                <a:gd name="T19" fmla="*/ 1040350525 h 425"/>
                <a:gd name="T20" fmla="*/ 1492403447 w 305"/>
                <a:gd name="T21" fmla="*/ 1204925604 h 425"/>
                <a:gd name="T22" fmla="*/ 1378696373 w 305"/>
                <a:gd name="T23" fmla="*/ 1204925604 h 425"/>
                <a:gd name="T24" fmla="*/ 1378696373 w 305"/>
                <a:gd name="T25" fmla="*/ 1363624042 h 425"/>
                <a:gd name="T26" fmla="*/ 1378696373 w 305"/>
                <a:gd name="T27" fmla="*/ 1407707418 h 425"/>
                <a:gd name="T28" fmla="*/ 1378696373 w 305"/>
                <a:gd name="T29" fmla="*/ 1522320767 h 425"/>
                <a:gd name="T30" fmla="*/ 1262146665 w 305"/>
                <a:gd name="T31" fmla="*/ 1604609163 h 425"/>
                <a:gd name="T32" fmla="*/ 1199608702 w 305"/>
                <a:gd name="T33" fmla="*/ 1804450943 h 425"/>
                <a:gd name="T34" fmla="*/ 1148439591 w 305"/>
                <a:gd name="T35" fmla="*/ 1927882681 h 425"/>
                <a:gd name="T36" fmla="*/ 1148439591 w 305"/>
                <a:gd name="T37" fmla="*/ 1966087702 h 425"/>
                <a:gd name="T38" fmla="*/ 1091586897 w 305"/>
                <a:gd name="T39" fmla="*/ 2086579405 h 425"/>
                <a:gd name="T40" fmla="*/ 975037189 w 305"/>
                <a:gd name="T41" fmla="*/ 2086579405 h 425"/>
                <a:gd name="T42" fmla="*/ 915340174 w 305"/>
                <a:gd name="T43" fmla="*/ 2045436064 h 425"/>
                <a:gd name="T44" fmla="*/ 460513565 w 305"/>
                <a:gd name="T45" fmla="*/ 2124784426 h 425"/>
                <a:gd name="T46" fmla="*/ 400816550 w 305"/>
                <a:gd name="T47" fmla="*/ 2086579405 h 425"/>
                <a:gd name="T48" fmla="*/ 574220639 w 305"/>
                <a:gd name="T49" fmla="*/ 1848532604 h 425"/>
                <a:gd name="T50" fmla="*/ 400816550 w 305"/>
                <a:gd name="T51" fmla="*/ 1804450943 h 425"/>
                <a:gd name="T52" fmla="*/ 287109476 w 305"/>
                <a:gd name="T53" fmla="*/ 1848532604 h 425"/>
                <a:gd name="T54" fmla="*/ 173402402 w 305"/>
                <a:gd name="T55" fmla="*/ 1804450943 h 425"/>
                <a:gd name="T56" fmla="*/ 173402402 w 305"/>
                <a:gd name="T57" fmla="*/ 1604609163 h 425"/>
                <a:gd name="T58" fmla="*/ 287109476 w 305"/>
                <a:gd name="T59" fmla="*/ 1566404142 h 425"/>
                <a:gd name="T60" fmla="*/ 346806491 w 305"/>
                <a:gd name="T61" fmla="*/ 1566404142 h 425"/>
                <a:gd name="T62" fmla="*/ 346806491 w 305"/>
                <a:gd name="T63" fmla="*/ 1445910725 h 425"/>
                <a:gd name="T64" fmla="*/ 235942052 w 305"/>
                <a:gd name="T65" fmla="*/ 1445910725 h 425"/>
                <a:gd name="T66" fmla="*/ 235942052 w 305"/>
                <a:gd name="T67" fmla="*/ 1363624042 h 425"/>
                <a:gd name="T68" fmla="*/ 116549709 w 305"/>
                <a:gd name="T69" fmla="*/ 1325419022 h 425"/>
                <a:gd name="T70" fmla="*/ 116549709 w 305"/>
                <a:gd name="T71" fmla="*/ 1081495580 h 425"/>
                <a:gd name="T72" fmla="*/ 0 w 305"/>
                <a:gd name="T73" fmla="*/ 1005085539 h 425"/>
                <a:gd name="T74" fmla="*/ 56852694 w 305"/>
                <a:gd name="T75" fmla="*/ 881653801 h 425"/>
                <a:gd name="T76" fmla="*/ 235942052 w 305"/>
                <a:gd name="T77" fmla="*/ 761160383 h 425"/>
                <a:gd name="T78" fmla="*/ 235942052 w 305"/>
                <a:gd name="T79" fmla="*/ 640668680 h 425"/>
                <a:gd name="T80" fmla="*/ 173402402 w 305"/>
                <a:gd name="T81" fmla="*/ 605401979 h 425"/>
                <a:gd name="T82" fmla="*/ 235942052 w 305"/>
                <a:gd name="T83" fmla="*/ 523113583 h 425"/>
                <a:gd name="T84" fmla="*/ 116549709 w 305"/>
                <a:gd name="T85" fmla="*/ 399683559 h 425"/>
                <a:gd name="T86" fmla="*/ 235942052 w 305"/>
                <a:gd name="T87" fmla="*/ 320333483 h 425"/>
                <a:gd name="T88" fmla="*/ 400816550 w 305"/>
                <a:gd name="T89" fmla="*/ 282128462 h 425"/>
                <a:gd name="T90" fmla="*/ 804475735 w 305"/>
                <a:gd name="T91" fmla="*/ 120493418 h 425"/>
                <a:gd name="T92" fmla="*/ 1029047248 w 305"/>
                <a:gd name="T93" fmla="*/ 38205021 h 425"/>
                <a:gd name="T94" fmla="*/ 1199608702 w 305"/>
                <a:gd name="T95" fmla="*/ 38205021 h 425"/>
                <a:gd name="T96" fmla="*/ 1316158410 w 305"/>
                <a:gd name="T97" fmla="*/ 0 h 425"/>
                <a:gd name="T98" fmla="*/ 1378696373 w 305"/>
                <a:gd name="T99" fmla="*/ 38205021 h 425"/>
                <a:gd name="T100" fmla="*/ 1316158410 w 305"/>
                <a:gd name="T101" fmla="*/ 79348362 h 425"/>
                <a:gd name="T102" fmla="*/ 1316158410 w 305"/>
                <a:gd name="T103" fmla="*/ 164575079 h 425"/>
                <a:gd name="T104" fmla="*/ 1492403447 w 305"/>
                <a:gd name="T105" fmla="*/ 164575079 h 425"/>
                <a:gd name="T106" fmla="*/ 1492403447 w 305"/>
                <a:gd name="T107" fmla="*/ 79348362 h 425"/>
                <a:gd name="T108" fmla="*/ 1552100462 w 305"/>
                <a:gd name="T109" fmla="*/ 0 h 425"/>
                <a:gd name="T110" fmla="*/ 1662963215 w 305"/>
                <a:gd name="T111" fmla="*/ 79348362 h 425"/>
                <a:gd name="T112" fmla="*/ 1722660230 w 305"/>
                <a:gd name="T113" fmla="*/ 164575079 h 425"/>
                <a:gd name="T114" fmla="*/ 1947231742 w 305"/>
                <a:gd name="T115" fmla="*/ 164575079 h 425"/>
                <a:gd name="T116" fmla="*/ 1947231742 w 305"/>
                <a:gd name="T117" fmla="*/ 202780100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2147483647 w 353"/>
                <a:gd name="T1" fmla="*/ 522896898 h 417"/>
                <a:gd name="T2" fmla="*/ 2147483647 w 353"/>
                <a:gd name="T3" fmla="*/ 640401858 h 417"/>
                <a:gd name="T4" fmla="*/ 2147483647 w 353"/>
                <a:gd name="T5" fmla="*/ 881287196 h 417"/>
                <a:gd name="T6" fmla="*/ 2147483647 w 353"/>
                <a:gd name="T7" fmla="*/ 1078108603 h 417"/>
                <a:gd name="T8" fmla="*/ 2147483647 w 353"/>
                <a:gd name="T9" fmla="*/ 1324867646 h 417"/>
                <a:gd name="T10" fmla="*/ 2147483647 w 353"/>
                <a:gd name="T11" fmla="*/ 1442372606 h 417"/>
                <a:gd name="T12" fmla="*/ 2147483647 w 353"/>
                <a:gd name="T13" fmla="*/ 1562815275 h 417"/>
                <a:gd name="T14" fmla="*/ 2147483647 w 353"/>
                <a:gd name="T15" fmla="*/ 1603943211 h 417"/>
                <a:gd name="T16" fmla="*/ 2147483647 w 353"/>
                <a:gd name="T17" fmla="*/ 1838951415 h 417"/>
                <a:gd name="T18" fmla="*/ 1928958073 w 353"/>
                <a:gd name="T19" fmla="*/ 2003459730 h 417"/>
                <a:gd name="T20" fmla="*/ 1586220654 w 353"/>
                <a:gd name="T21" fmla="*/ 1880079351 h 417"/>
                <a:gd name="T22" fmla="*/ 1526737884 w 353"/>
                <a:gd name="T23" fmla="*/ 2041648242 h 417"/>
                <a:gd name="T24" fmla="*/ 1359617944 w 353"/>
                <a:gd name="T25" fmla="*/ 2085712173 h 417"/>
                <a:gd name="T26" fmla="*/ 1195330516 w 353"/>
                <a:gd name="T27" fmla="*/ 1924143282 h 417"/>
                <a:gd name="T28" fmla="*/ 1079195807 w 353"/>
                <a:gd name="T29" fmla="*/ 2003459730 h 417"/>
                <a:gd name="T30" fmla="*/ 1019713037 w 353"/>
                <a:gd name="T31" fmla="*/ 1765512101 h 417"/>
                <a:gd name="T32" fmla="*/ 1079195807 w 353"/>
                <a:gd name="T33" fmla="*/ 1562815275 h 417"/>
                <a:gd name="T34" fmla="*/ 1019713037 w 353"/>
                <a:gd name="T35" fmla="*/ 1442372606 h 417"/>
                <a:gd name="T36" fmla="*/ 676975617 w 353"/>
                <a:gd name="T37" fmla="*/ 1562815275 h 417"/>
                <a:gd name="T38" fmla="*/ 453205420 w 353"/>
                <a:gd name="T39" fmla="*/ 1518751344 h 417"/>
                <a:gd name="T40" fmla="*/ 223770197 w 353"/>
                <a:gd name="T41" fmla="*/ 1562815275 h 417"/>
                <a:gd name="T42" fmla="*/ 169952453 w 353"/>
                <a:gd name="T43" fmla="*/ 1518751344 h 417"/>
                <a:gd name="T44" fmla="*/ 116134709 w 353"/>
                <a:gd name="T45" fmla="*/ 1324867646 h 417"/>
                <a:gd name="T46" fmla="*/ 169952453 w 353"/>
                <a:gd name="T47" fmla="*/ 1198549558 h 417"/>
                <a:gd name="T48" fmla="*/ 0 w 353"/>
                <a:gd name="T49" fmla="*/ 1122172534 h 417"/>
                <a:gd name="T50" fmla="*/ 169952453 w 353"/>
                <a:gd name="T51" fmla="*/ 840160974 h 417"/>
                <a:gd name="T52" fmla="*/ 169952453 w 353"/>
                <a:gd name="T53" fmla="*/ 678590369 h 417"/>
                <a:gd name="T54" fmla="*/ 169952453 w 353"/>
                <a:gd name="T55" fmla="*/ 605151055 h 417"/>
                <a:gd name="T56" fmla="*/ 342737419 w 353"/>
                <a:gd name="T57" fmla="*/ 164506600 h 417"/>
                <a:gd name="T58" fmla="*/ 733627557 w 353"/>
                <a:gd name="T59" fmla="*/ 202696826 h 417"/>
                <a:gd name="T60" fmla="*/ 795942840 w 353"/>
                <a:gd name="T61" fmla="*/ 0 h 417"/>
                <a:gd name="T62" fmla="*/ 1300135174 w 353"/>
                <a:gd name="T63" fmla="*/ 79316448 h 417"/>
                <a:gd name="T64" fmla="*/ 1756173107 w 353"/>
                <a:gd name="T65" fmla="*/ 202696826 h 417"/>
                <a:gd name="T66" fmla="*/ 2045091100 w 353"/>
                <a:gd name="T67" fmla="*/ 164506600 h 417"/>
                <a:gd name="T68" fmla="*/ 2147483647 w 353"/>
                <a:gd name="T69" fmla="*/ 399516519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5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2147483647 w 489"/>
                <a:gd name="T1" fmla="*/ 1165762775 h 321"/>
                <a:gd name="T2" fmla="*/ 2147483647 w 489"/>
                <a:gd name="T3" fmla="*/ 1240787188 h 321"/>
                <a:gd name="T4" fmla="*/ 2147483647 w 489"/>
                <a:gd name="T5" fmla="*/ 1393722090 h 321"/>
                <a:gd name="T6" fmla="*/ 2147483647 w 489"/>
                <a:gd name="T7" fmla="*/ 1428348220 h 321"/>
                <a:gd name="T8" fmla="*/ 2147483647 w 489"/>
                <a:gd name="T9" fmla="*/ 1506258710 h 321"/>
                <a:gd name="T10" fmla="*/ 2147483647 w 489"/>
                <a:gd name="T11" fmla="*/ 1506258710 h 321"/>
                <a:gd name="T12" fmla="*/ 2147483647 w 489"/>
                <a:gd name="T13" fmla="*/ 1281185471 h 321"/>
                <a:gd name="T14" fmla="*/ 2147483647 w 489"/>
                <a:gd name="T15" fmla="*/ 1281185471 h 321"/>
                <a:gd name="T16" fmla="*/ 2031311032 w 489"/>
                <a:gd name="T17" fmla="*/ 1359095961 h 321"/>
                <a:gd name="T18" fmla="*/ 1971899428 w 489"/>
                <a:gd name="T19" fmla="*/ 1321583755 h 321"/>
                <a:gd name="T20" fmla="*/ 1691816152 w 489"/>
                <a:gd name="T21" fmla="*/ 1321583755 h 321"/>
                <a:gd name="T22" fmla="*/ 1581480316 w 489"/>
                <a:gd name="T23" fmla="*/ 1203274982 h 321"/>
                <a:gd name="T24" fmla="*/ 1298567916 w 489"/>
                <a:gd name="T25" fmla="*/ 1203274982 h 321"/>
                <a:gd name="T26" fmla="*/ 1018484640 w 489"/>
                <a:gd name="T27" fmla="*/ 1128250569 h 321"/>
                <a:gd name="T28" fmla="*/ 902490556 w 489"/>
                <a:gd name="T29" fmla="*/ 1165762775 h 321"/>
                <a:gd name="T30" fmla="*/ 959073036 w 489"/>
                <a:gd name="T31" fmla="*/ 1321583755 h 321"/>
                <a:gd name="T32" fmla="*/ 786496472 w 489"/>
                <a:gd name="T33" fmla="*/ 1281185471 h 321"/>
                <a:gd name="T34" fmla="*/ 562995676 w 489"/>
                <a:gd name="T35" fmla="*/ 1281185471 h 321"/>
                <a:gd name="T36" fmla="*/ 342324004 w 489"/>
                <a:gd name="T37" fmla="*/ 1506258710 h 321"/>
                <a:gd name="T38" fmla="*/ 56582480 w 489"/>
                <a:gd name="T39" fmla="*/ 1281185471 h 321"/>
                <a:gd name="T40" fmla="*/ 0 w 489"/>
                <a:gd name="T41" fmla="*/ 1281185471 h 321"/>
                <a:gd name="T42" fmla="*/ 56582480 w 489"/>
                <a:gd name="T43" fmla="*/ 1203274982 h 321"/>
                <a:gd name="T44" fmla="*/ 115994084 w 489"/>
                <a:gd name="T45" fmla="*/ 1165762775 h 321"/>
                <a:gd name="T46" fmla="*/ 0 w 489"/>
                <a:gd name="T47" fmla="*/ 1090738363 h 321"/>
                <a:gd name="T48" fmla="*/ 0 w 489"/>
                <a:gd name="T49" fmla="*/ 1053226156 h 321"/>
                <a:gd name="T50" fmla="*/ 115994084 w 489"/>
                <a:gd name="T51" fmla="*/ 981087821 h 321"/>
                <a:gd name="T52" fmla="*/ 506413196 w 489"/>
                <a:gd name="T53" fmla="*/ 981087821 h 321"/>
                <a:gd name="T54" fmla="*/ 676160636 w 489"/>
                <a:gd name="T55" fmla="*/ 906063408 h 321"/>
                <a:gd name="T56" fmla="*/ 786496472 w 489"/>
                <a:gd name="T57" fmla="*/ 865665124 h 321"/>
                <a:gd name="T58" fmla="*/ 786496472 w 489"/>
                <a:gd name="T59" fmla="*/ 750244127 h 321"/>
                <a:gd name="T60" fmla="*/ 562995676 w 489"/>
                <a:gd name="T61" fmla="*/ 565569172 h 321"/>
                <a:gd name="T62" fmla="*/ 506413196 w 489"/>
                <a:gd name="T63" fmla="*/ 375122064 h 321"/>
                <a:gd name="T64" fmla="*/ 616749032 w 489"/>
                <a:gd name="T65" fmla="*/ 265471521 h 321"/>
                <a:gd name="T66" fmla="*/ 616749032 w 489"/>
                <a:gd name="T67" fmla="*/ 190447109 h 321"/>
                <a:gd name="T68" fmla="*/ 506413196 w 489"/>
                <a:gd name="T69" fmla="*/ 37512206 h 321"/>
                <a:gd name="T70" fmla="*/ 902490556 w 489"/>
                <a:gd name="T71" fmla="*/ 37512206 h 321"/>
                <a:gd name="T72" fmla="*/ 1018484640 w 489"/>
                <a:gd name="T73" fmla="*/ 75024413 h 321"/>
                <a:gd name="T74" fmla="*/ 1182573832 w 489"/>
                <a:gd name="T75" fmla="*/ 0 h 321"/>
                <a:gd name="T76" fmla="*/ 1468315356 w 489"/>
                <a:gd name="T77" fmla="*/ 337609857 h 321"/>
                <a:gd name="T78" fmla="*/ 1971899428 w 489"/>
                <a:gd name="T79" fmla="*/ 337609857 h 321"/>
                <a:gd name="T80" fmla="*/ 2082235264 w 489"/>
                <a:gd name="T81" fmla="*/ 375122064 h 321"/>
                <a:gd name="T82" fmla="*/ 2147483647 w 489"/>
                <a:gd name="T83" fmla="*/ 337609857 h 321"/>
                <a:gd name="T84" fmla="*/ 2147483647 w 489"/>
                <a:gd name="T85" fmla="*/ 412634270 h 321"/>
                <a:gd name="T86" fmla="*/ 2147483647 w 489"/>
                <a:gd name="T87" fmla="*/ 530941344 h 321"/>
                <a:gd name="T88" fmla="*/ 2147483647 w 489"/>
                <a:gd name="T89" fmla="*/ 600195302 h 321"/>
                <a:gd name="T90" fmla="*/ 2147483647 w 489"/>
                <a:gd name="T91" fmla="*/ 530941344 h 321"/>
                <a:gd name="T92" fmla="*/ 2147483647 w 489"/>
                <a:gd name="T93" fmla="*/ 600195302 h 321"/>
                <a:gd name="T94" fmla="*/ 2147483647 w 489"/>
                <a:gd name="T95" fmla="*/ 600195302 h 321"/>
                <a:gd name="T96" fmla="*/ 2147483647 w 489"/>
                <a:gd name="T97" fmla="*/ 565569172 h 321"/>
                <a:gd name="T98" fmla="*/ 2147483647 w 489"/>
                <a:gd name="T99" fmla="*/ 715617998 h 321"/>
                <a:gd name="T100" fmla="*/ 2147483647 w 489"/>
                <a:gd name="T101" fmla="*/ 906063408 h 321"/>
                <a:gd name="T102" fmla="*/ 2147483647 w 489"/>
                <a:gd name="T103" fmla="*/ 1015713950 h 321"/>
                <a:gd name="T104" fmla="*/ 2147483647 w 489"/>
                <a:gd name="T105" fmla="*/ 1165762775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6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616328466 w 305"/>
                <a:gd name="T1" fmla="*/ 0 h 385"/>
                <a:gd name="T2" fmla="*/ 901874994 w 305"/>
                <a:gd name="T3" fmla="*/ 154683253 h 385"/>
                <a:gd name="T4" fmla="*/ 1238311568 w 305"/>
                <a:gd name="T5" fmla="*/ 318121936 h 385"/>
                <a:gd name="T6" fmla="*/ 1407942253 w 305"/>
                <a:gd name="T7" fmla="*/ 469887282 h 385"/>
                <a:gd name="T8" fmla="*/ 1690662304 w 305"/>
                <a:gd name="T9" fmla="*/ 662510163 h 385"/>
                <a:gd name="T10" fmla="*/ 1911183035 w 305"/>
                <a:gd name="T11" fmla="*/ 703371115 h 385"/>
                <a:gd name="T12" fmla="*/ 1750033464 w 305"/>
                <a:gd name="T13" fmla="*/ 703371115 h 385"/>
                <a:gd name="T14" fmla="*/ 1631291144 w 305"/>
                <a:gd name="T15" fmla="*/ 860972275 h 385"/>
                <a:gd name="T16" fmla="*/ 1750033464 w 305"/>
                <a:gd name="T17" fmla="*/ 1094456108 h 385"/>
                <a:gd name="T18" fmla="*/ 2029925356 w 305"/>
                <a:gd name="T19" fmla="*/ 1214117641 h 385"/>
                <a:gd name="T20" fmla="*/ 2029925356 w 305"/>
                <a:gd name="T21" fmla="*/ 1450519381 h 385"/>
                <a:gd name="T22" fmla="*/ 1970554195 w 305"/>
                <a:gd name="T23" fmla="*/ 1570180913 h 385"/>
                <a:gd name="T24" fmla="*/ 1854640034 w 305"/>
                <a:gd name="T25" fmla="*/ 1526402054 h 385"/>
                <a:gd name="T26" fmla="*/ 1911183035 w 305"/>
                <a:gd name="T27" fmla="*/ 1686922830 h 385"/>
                <a:gd name="T28" fmla="*/ 1854640034 w 305"/>
                <a:gd name="T29" fmla="*/ 1762803794 h 385"/>
                <a:gd name="T30" fmla="*/ 1580401097 w 305"/>
                <a:gd name="T31" fmla="*/ 1876627804 h 385"/>
                <a:gd name="T32" fmla="*/ 1294854569 w 305"/>
                <a:gd name="T33" fmla="*/ 1876627804 h 385"/>
                <a:gd name="T34" fmla="*/ 1065852724 w 305"/>
                <a:gd name="T35" fmla="*/ 1803664746 h 385"/>
                <a:gd name="T36" fmla="*/ 901874994 w 305"/>
                <a:gd name="T37" fmla="*/ 1876627804 h 385"/>
                <a:gd name="T38" fmla="*/ 955591518 w 305"/>
                <a:gd name="T39" fmla="*/ 1762803794 h 385"/>
                <a:gd name="T40" fmla="*/ 848158470 w 305"/>
                <a:gd name="T41" fmla="*/ 1803664746 h 385"/>
                <a:gd name="T42" fmla="*/ 562611942 w 305"/>
                <a:gd name="T43" fmla="*/ 1526402054 h 385"/>
                <a:gd name="T44" fmla="*/ 506067259 w 305"/>
                <a:gd name="T45" fmla="*/ 1292918221 h 385"/>
                <a:gd name="T46" fmla="*/ 506067259 w 305"/>
                <a:gd name="T47" fmla="*/ 1059434388 h 385"/>
                <a:gd name="T48" fmla="*/ 506067259 w 305"/>
                <a:gd name="T49" fmla="*/ 779253788 h 385"/>
                <a:gd name="T50" fmla="*/ 169632367 w 305"/>
                <a:gd name="T51" fmla="*/ 744230359 h 385"/>
                <a:gd name="T52" fmla="*/ 0 w 305"/>
                <a:gd name="T53" fmla="*/ 662510163 h 385"/>
                <a:gd name="T54" fmla="*/ 223348890 w 305"/>
                <a:gd name="T55" fmla="*/ 589547106 h 385"/>
                <a:gd name="T56" fmla="*/ 285546528 w 305"/>
                <a:gd name="T57" fmla="*/ 195542497 h 385"/>
                <a:gd name="T58" fmla="*/ 506067259 w 305"/>
                <a:gd name="T59" fmla="*/ 274343077 h 385"/>
                <a:gd name="T60" fmla="*/ 732242627 w 305"/>
                <a:gd name="T61" fmla="*/ 233483833 h 385"/>
                <a:gd name="T62" fmla="*/ 562611942 w 305"/>
                <a:gd name="T63" fmla="*/ 78800580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7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1417351983 w 377"/>
                <a:gd name="T1" fmla="*/ 37679270 h 361"/>
                <a:gd name="T2" fmla="*/ 1760351806 w 377"/>
                <a:gd name="T3" fmla="*/ 0 h 361"/>
                <a:gd name="T4" fmla="*/ 1873739426 w 377"/>
                <a:gd name="T5" fmla="*/ 78257863 h 361"/>
                <a:gd name="T6" fmla="*/ 2147483647 w 377"/>
                <a:gd name="T7" fmla="*/ 115937133 h 361"/>
                <a:gd name="T8" fmla="*/ 2147483647 w 377"/>
                <a:gd name="T9" fmla="*/ 78257863 h 361"/>
                <a:gd name="T10" fmla="*/ 2147483647 w 377"/>
                <a:gd name="T11" fmla="*/ 78257863 h 361"/>
                <a:gd name="T12" fmla="*/ 1987127046 w 377"/>
                <a:gd name="T13" fmla="*/ 304335186 h 361"/>
                <a:gd name="T14" fmla="*/ 1930433236 w 377"/>
                <a:gd name="T15" fmla="*/ 417374699 h 361"/>
                <a:gd name="T16" fmla="*/ 1987127046 w 377"/>
                <a:gd name="T17" fmla="*/ 457953292 h 361"/>
                <a:gd name="T18" fmla="*/ 2046656136 w 377"/>
                <a:gd name="T19" fmla="*/ 457953292 h 361"/>
                <a:gd name="T20" fmla="*/ 2147483647 w 377"/>
                <a:gd name="T21" fmla="*/ 608672075 h 361"/>
                <a:gd name="T22" fmla="*/ 2147483647 w 377"/>
                <a:gd name="T23" fmla="*/ 608672075 h 361"/>
                <a:gd name="T24" fmla="*/ 2147483647 w 377"/>
                <a:gd name="T25" fmla="*/ 692726879 h 361"/>
                <a:gd name="T26" fmla="*/ 2147483647 w 377"/>
                <a:gd name="T27" fmla="*/ 730406149 h 361"/>
                <a:gd name="T28" fmla="*/ 2147483647 w 377"/>
                <a:gd name="T29" fmla="*/ 808664012 h 361"/>
                <a:gd name="T30" fmla="*/ 2147483647 w 377"/>
                <a:gd name="T31" fmla="*/ 915904881 h 361"/>
                <a:gd name="T32" fmla="*/ 2147483647 w 377"/>
                <a:gd name="T33" fmla="*/ 846343282 h 361"/>
                <a:gd name="T34" fmla="*/ 2147483647 w 377"/>
                <a:gd name="T35" fmla="*/ 768085419 h 361"/>
                <a:gd name="T36" fmla="*/ 2147483647 w 377"/>
                <a:gd name="T37" fmla="*/ 768085419 h 361"/>
                <a:gd name="T38" fmla="*/ 2147483647 w 377"/>
                <a:gd name="T39" fmla="*/ 997062065 h 361"/>
                <a:gd name="T40" fmla="*/ 2147483647 w 377"/>
                <a:gd name="T41" fmla="*/ 1147780848 h 361"/>
                <a:gd name="T42" fmla="*/ 1987127046 w 377"/>
                <a:gd name="T43" fmla="*/ 1147780848 h 361"/>
                <a:gd name="T44" fmla="*/ 1930433236 w 377"/>
                <a:gd name="T45" fmla="*/ 1185460119 h 361"/>
                <a:gd name="T46" fmla="*/ 2046656136 w 377"/>
                <a:gd name="T47" fmla="*/ 1223139389 h 361"/>
                <a:gd name="T48" fmla="*/ 2106185225 w 377"/>
                <a:gd name="T49" fmla="*/ 1304296573 h 361"/>
                <a:gd name="T50" fmla="*/ 2147483647 w 377"/>
                <a:gd name="T51" fmla="*/ 1373858172 h 361"/>
                <a:gd name="T52" fmla="*/ 2147483647 w 377"/>
                <a:gd name="T53" fmla="*/ 1339076522 h 361"/>
                <a:gd name="T54" fmla="*/ 2147483647 w 377"/>
                <a:gd name="T55" fmla="*/ 1605732437 h 361"/>
                <a:gd name="T56" fmla="*/ 2147483647 w 377"/>
                <a:gd name="T57" fmla="*/ 1721671273 h 361"/>
                <a:gd name="T58" fmla="*/ 2106185225 w 377"/>
                <a:gd name="T59" fmla="*/ 1681092680 h 361"/>
                <a:gd name="T60" fmla="*/ 2046656136 w 377"/>
                <a:gd name="T61" fmla="*/ 1721671273 h 361"/>
                <a:gd name="T62" fmla="*/ 1822714492 w 377"/>
                <a:gd name="T63" fmla="*/ 1721671273 h 361"/>
                <a:gd name="T64" fmla="*/ 1703656313 w 377"/>
                <a:gd name="T65" fmla="*/ 1643413410 h 361"/>
                <a:gd name="T66" fmla="*/ 1649797782 w 377"/>
                <a:gd name="T67" fmla="*/ 1721671273 h 361"/>
                <a:gd name="T68" fmla="*/ 1536410163 w 377"/>
                <a:gd name="T69" fmla="*/ 1643413410 h 361"/>
                <a:gd name="T70" fmla="*/ 1536410163 w 377"/>
                <a:gd name="T71" fmla="*/ 1527476277 h 361"/>
                <a:gd name="T72" fmla="*/ 1366327049 w 377"/>
                <a:gd name="T73" fmla="*/ 1452116035 h 361"/>
                <a:gd name="T74" fmla="*/ 1247268870 w 377"/>
                <a:gd name="T75" fmla="*/ 1489795305 h 361"/>
                <a:gd name="T76" fmla="*/ 1136716530 w 377"/>
                <a:gd name="T77" fmla="*/ 1452116035 h 361"/>
                <a:gd name="T78" fmla="*/ 626468873 w 377"/>
                <a:gd name="T79" fmla="*/ 1411537442 h 361"/>
                <a:gd name="T80" fmla="*/ 342999823 w 377"/>
                <a:gd name="T81" fmla="*/ 1107202256 h 361"/>
                <a:gd name="T82" fmla="*/ 116222900 w 377"/>
                <a:gd name="T83" fmla="*/ 878225610 h 361"/>
                <a:gd name="T84" fmla="*/ 0 w 377"/>
                <a:gd name="T85" fmla="*/ 608672075 h 361"/>
                <a:gd name="T86" fmla="*/ 223941644 w 377"/>
                <a:gd name="T87" fmla="*/ 608672075 h 361"/>
                <a:gd name="T88" fmla="*/ 796551986 w 377"/>
                <a:gd name="T89" fmla="*/ 376796107 h 361"/>
                <a:gd name="T90" fmla="*/ 966633416 w 377"/>
                <a:gd name="T91" fmla="*/ 376796107 h 361"/>
                <a:gd name="T92" fmla="*/ 1196245619 w 377"/>
                <a:gd name="T93" fmla="*/ 376796107 h 361"/>
                <a:gd name="T94" fmla="*/ 1366327049 w 377"/>
                <a:gd name="T95" fmla="*/ 231874265 h 361"/>
                <a:gd name="T96" fmla="*/ 1417351983 w 377"/>
                <a:gd name="T97" fmla="*/ 37679270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1469283740 w 249"/>
                <a:gd name="T1" fmla="*/ 1649927714 h 457"/>
                <a:gd name="T2" fmla="*/ 1409832369 w 249"/>
                <a:gd name="T3" fmla="*/ 1845582678 h 457"/>
                <a:gd name="T4" fmla="*/ 1239973473 w 249"/>
                <a:gd name="T5" fmla="*/ 2006193916 h 457"/>
                <a:gd name="T6" fmla="*/ 959705370 w 249"/>
                <a:gd name="T7" fmla="*/ 1965310993 h 457"/>
                <a:gd name="T8" fmla="*/ 563366263 w 249"/>
                <a:gd name="T9" fmla="*/ 2114242128 h 457"/>
                <a:gd name="T10" fmla="*/ 285929899 w 249"/>
                <a:gd name="T11" fmla="*/ 2147483647 h 457"/>
                <a:gd name="T12" fmla="*/ 56619632 w 249"/>
                <a:gd name="T13" fmla="*/ 2147483647 h 457"/>
                <a:gd name="T14" fmla="*/ 0 w 249"/>
                <a:gd name="T15" fmla="*/ 2147483647 h 457"/>
                <a:gd name="T16" fmla="*/ 116071003 w 249"/>
                <a:gd name="T17" fmla="*/ 1886465601 h 457"/>
                <a:gd name="T18" fmla="*/ 169858896 w 249"/>
                <a:gd name="T19" fmla="*/ 1807618499 h 457"/>
                <a:gd name="T20" fmla="*/ 56619632 w 249"/>
                <a:gd name="T21" fmla="*/ 1609043083 h 457"/>
                <a:gd name="T22" fmla="*/ 116071003 w 249"/>
                <a:gd name="T23" fmla="*/ 1296580257 h 457"/>
                <a:gd name="T24" fmla="*/ 169858896 w 249"/>
                <a:gd name="T25" fmla="*/ 1098004841 h 457"/>
                <a:gd name="T26" fmla="*/ 223648472 w 249"/>
                <a:gd name="T27" fmla="*/ 1019157740 h 457"/>
                <a:gd name="T28" fmla="*/ 116071003 w 249"/>
                <a:gd name="T29" fmla="*/ 943232800 h 457"/>
                <a:gd name="T30" fmla="*/ 223648472 w 249"/>
                <a:gd name="T31" fmla="*/ 788460759 h 457"/>
                <a:gd name="T32" fmla="*/ 390675629 w 249"/>
                <a:gd name="T33" fmla="*/ 551922873 h 457"/>
                <a:gd name="T34" fmla="*/ 390675629 w 249"/>
                <a:gd name="T35" fmla="*/ 394230380 h 457"/>
                <a:gd name="T36" fmla="*/ 506746631 w 249"/>
                <a:gd name="T37" fmla="*/ 394230380 h 457"/>
                <a:gd name="T38" fmla="*/ 849296162 w 249"/>
                <a:gd name="T39" fmla="*/ 119730024 h 457"/>
                <a:gd name="T40" fmla="*/ 1019156740 w 249"/>
                <a:gd name="T41" fmla="*/ 78845392 h 457"/>
                <a:gd name="T42" fmla="*/ 1191845692 w 249"/>
                <a:gd name="T43" fmla="*/ 0 h 457"/>
                <a:gd name="T44" fmla="*/ 1239973473 w 249"/>
                <a:gd name="T45" fmla="*/ 37962470 h 457"/>
                <a:gd name="T46" fmla="*/ 1523071633 w 249"/>
                <a:gd name="T47" fmla="*/ 0 h 457"/>
                <a:gd name="T48" fmla="*/ 1692930529 w 249"/>
                <a:gd name="T49" fmla="*/ 119730024 h 457"/>
                <a:gd name="T50" fmla="*/ 1523071633 w 249"/>
                <a:gd name="T51" fmla="*/ 157692494 h 457"/>
                <a:gd name="T52" fmla="*/ 1469283740 w 249"/>
                <a:gd name="T53" fmla="*/ 233617433 h 457"/>
                <a:gd name="T54" fmla="*/ 1692930529 w 249"/>
                <a:gd name="T55" fmla="*/ 233617433 h 457"/>
                <a:gd name="T56" fmla="*/ 1755213638 w 249"/>
                <a:gd name="T57" fmla="*/ 435113302 h 457"/>
                <a:gd name="T58" fmla="*/ 1641972692 w 249"/>
                <a:gd name="T59" fmla="*/ 589885343 h 457"/>
                <a:gd name="T60" fmla="*/ 1523071633 w 249"/>
                <a:gd name="T61" fmla="*/ 511039951 h 457"/>
                <a:gd name="T62" fmla="*/ 1358874532 w 249"/>
                <a:gd name="T63" fmla="*/ 589885343 h 457"/>
                <a:gd name="T64" fmla="*/ 1409832369 w 249"/>
                <a:gd name="T65" fmla="*/ 668730736 h 457"/>
                <a:gd name="T66" fmla="*/ 1299423161 w 249"/>
                <a:gd name="T67" fmla="*/ 788460759 h 457"/>
                <a:gd name="T68" fmla="*/ 1585353060 w 249"/>
                <a:gd name="T69" fmla="*/ 1060042371 h 457"/>
                <a:gd name="T70" fmla="*/ 1358874532 w 249"/>
                <a:gd name="T71" fmla="*/ 1489314768 h 457"/>
                <a:gd name="T72" fmla="*/ 1469283740 w 249"/>
                <a:gd name="T73" fmla="*/ 1649927714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2147483647 w 321"/>
                <a:gd name="T1" fmla="*/ 2147483647 h 609"/>
                <a:gd name="T2" fmla="*/ 2112180764 w 321"/>
                <a:gd name="T3" fmla="*/ 2147483647 h 609"/>
                <a:gd name="T4" fmla="*/ 2001461366 w 321"/>
                <a:gd name="T5" fmla="*/ 2147483647 h 609"/>
                <a:gd name="T6" fmla="*/ 1595490242 w 321"/>
                <a:gd name="T7" fmla="*/ 2147483647 h 609"/>
                <a:gd name="T8" fmla="*/ 1717565994 w 321"/>
                <a:gd name="T9" fmla="*/ 2147483647 h 609"/>
                <a:gd name="T10" fmla="*/ 1595490242 w 321"/>
                <a:gd name="T11" fmla="*/ 2147483647 h 609"/>
                <a:gd name="T12" fmla="*/ 1655109416 w 321"/>
                <a:gd name="T13" fmla="*/ 2147483647 h 609"/>
                <a:gd name="T14" fmla="*/ 1427992444 w 321"/>
                <a:gd name="T15" fmla="*/ 2147483647 h 609"/>
                <a:gd name="T16" fmla="*/ 1090157759 w 321"/>
                <a:gd name="T17" fmla="*/ 2147483647 h 609"/>
                <a:gd name="T18" fmla="*/ 681349231 w 321"/>
                <a:gd name="T19" fmla="*/ 2147483647 h 609"/>
                <a:gd name="T20" fmla="*/ 400292947 w 321"/>
                <a:gd name="T21" fmla="*/ 2147483647 h 609"/>
                <a:gd name="T22" fmla="*/ 116397575 w 321"/>
                <a:gd name="T23" fmla="*/ 2147483647 h 609"/>
                <a:gd name="T24" fmla="*/ 116397575 w 321"/>
                <a:gd name="T25" fmla="*/ 2147483647 h 609"/>
                <a:gd name="T26" fmla="*/ 0 w 321"/>
                <a:gd name="T27" fmla="*/ 2147483647 h 609"/>
                <a:gd name="T28" fmla="*/ 56778401 w 321"/>
                <a:gd name="T29" fmla="*/ 2147483647 h 609"/>
                <a:gd name="T30" fmla="*/ 56778401 w 321"/>
                <a:gd name="T31" fmla="*/ 2147483647 h 609"/>
                <a:gd name="T32" fmla="*/ 0 w 321"/>
                <a:gd name="T33" fmla="*/ 2147483647 h 609"/>
                <a:gd name="T34" fmla="*/ 116397575 w 321"/>
                <a:gd name="T35" fmla="*/ 2147483647 h 609"/>
                <a:gd name="T36" fmla="*/ 343512862 w 321"/>
                <a:gd name="T37" fmla="*/ 2147483647 h 609"/>
                <a:gd name="T38" fmla="*/ 343512862 w 321"/>
                <a:gd name="T39" fmla="*/ 1662317882 h 609"/>
                <a:gd name="T40" fmla="*/ 627408234 w 321"/>
                <a:gd name="T41" fmla="*/ 1662317882 h 609"/>
                <a:gd name="T42" fmla="*/ 627408234 w 321"/>
                <a:gd name="T43" fmla="*/ 1734972360 h 609"/>
                <a:gd name="T44" fmla="*/ 797745121 w 321"/>
                <a:gd name="T45" fmla="*/ 1734972360 h 609"/>
                <a:gd name="T46" fmla="*/ 797745121 w 321"/>
                <a:gd name="T47" fmla="*/ 1583851933 h 609"/>
                <a:gd name="T48" fmla="*/ 1141257983 w 321"/>
                <a:gd name="T49" fmla="*/ 1583851933 h 609"/>
                <a:gd name="T50" fmla="*/ 1198038068 w 321"/>
                <a:gd name="T51" fmla="*/ 1354267261 h 609"/>
                <a:gd name="T52" fmla="*/ 1198038068 w 321"/>
                <a:gd name="T53" fmla="*/ 1194428773 h 609"/>
                <a:gd name="T54" fmla="*/ 1027701182 w 321"/>
                <a:gd name="T55" fmla="*/ 1118867707 h 609"/>
                <a:gd name="T56" fmla="*/ 797745121 w 321"/>
                <a:gd name="T57" fmla="*/ 1002622929 h 609"/>
                <a:gd name="T58" fmla="*/ 681349231 w 321"/>
                <a:gd name="T59" fmla="*/ 892187918 h 609"/>
                <a:gd name="T60" fmla="*/ 738127632 w 321"/>
                <a:gd name="T61" fmla="*/ 694570603 h 609"/>
                <a:gd name="T62" fmla="*/ 854525207 w 321"/>
                <a:gd name="T63" fmla="*/ 621916125 h 609"/>
                <a:gd name="T64" fmla="*/ 1027701182 w 321"/>
                <a:gd name="T65" fmla="*/ 694570603 h 609"/>
                <a:gd name="T66" fmla="*/ 1260494646 w 321"/>
                <a:gd name="T67" fmla="*/ 694570603 h 609"/>
                <a:gd name="T68" fmla="*/ 1314433958 w 321"/>
                <a:gd name="T69" fmla="*/ 578324120 h 609"/>
                <a:gd name="T70" fmla="*/ 1427992444 w 321"/>
                <a:gd name="T71" fmla="*/ 578324120 h 609"/>
                <a:gd name="T72" fmla="*/ 1371214043 w 321"/>
                <a:gd name="T73" fmla="*/ 421392221 h 609"/>
                <a:gd name="T74" fmla="*/ 1765828814 w 321"/>
                <a:gd name="T75" fmla="*/ 154025311 h 609"/>
                <a:gd name="T76" fmla="*/ 1765828814 w 321"/>
                <a:gd name="T77" fmla="*/ 78465950 h 609"/>
                <a:gd name="T78" fmla="*/ 2001461366 w 321"/>
                <a:gd name="T79" fmla="*/ 78465950 h 609"/>
                <a:gd name="T80" fmla="*/ 2052561590 w 321"/>
                <a:gd name="T81" fmla="*/ 119151366 h 609"/>
                <a:gd name="T82" fmla="*/ 2112180764 w 321"/>
                <a:gd name="T83" fmla="*/ 37780533 h 609"/>
                <a:gd name="T84" fmla="*/ 2147483647 w 321"/>
                <a:gd name="T85" fmla="*/ 0 h 609"/>
                <a:gd name="T86" fmla="*/ 2147483647 w 321"/>
                <a:gd name="T87" fmla="*/ 119151366 h 609"/>
                <a:gd name="T88" fmla="*/ 2147483647 w 321"/>
                <a:gd name="T89" fmla="*/ 154025311 h 609"/>
                <a:gd name="T90" fmla="*/ 2001461366 w 321"/>
                <a:gd name="T91" fmla="*/ 540543587 h 609"/>
                <a:gd name="T92" fmla="*/ 2112180764 w 321"/>
                <a:gd name="T93" fmla="*/ 621916125 h 609"/>
                <a:gd name="T94" fmla="*/ 2001461366 w 321"/>
                <a:gd name="T95" fmla="*/ 892187918 h 609"/>
                <a:gd name="T96" fmla="*/ 1941843877 w 321"/>
                <a:gd name="T97" fmla="*/ 1194428773 h 609"/>
                <a:gd name="T98" fmla="*/ 2052561590 w 321"/>
                <a:gd name="T99" fmla="*/ 1392046089 h 609"/>
                <a:gd name="T100" fmla="*/ 1882224703 w 321"/>
                <a:gd name="T101" fmla="*/ 1734972360 h 609"/>
                <a:gd name="T102" fmla="*/ 1941843877 w 321"/>
                <a:gd name="T103" fmla="*/ 1810531722 h 609"/>
                <a:gd name="T104" fmla="*/ 2052561590 w 321"/>
                <a:gd name="T105" fmla="*/ 2080805220 h 609"/>
                <a:gd name="T106" fmla="*/ 2147483647 w 321"/>
                <a:gd name="T107" fmla="*/ 214748364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1180192022 w 177"/>
                <a:gd name="T1" fmla="*/ 586137679 h 313"/>
                <a:gd name="T2" fmla="*/ 1076959713 w 177"/>
                <a:gd name="T3" fmla="*/ 504485852 h 313"/>
                <a:gd name="T4" fmla="*/ 803534319 w 177"/>
                <a:gd name="T5" fmla="*/ 434500767 h 313"/>
                <a:gd name="T6" fmla="*/ 912347249 w 177"/>
                <a:gd name="T7" fmla="*/ 154553597 h 313"/>
                <a:gd name="T8" fmla="*/ 862124997 w 177"/>
                <a:gd name="T9" fmla="*/ 0 h 313"/>
                <a:gd name="T10" fmla="*/ 488258440 w 177"/>
                <a:gd name="T11" fmla="*/ 271198821 h 313"/>
                <a:gd name="T12" fmla="*/ 429667761 w 177"/>
                <a:gd name="T13" fmla="*/ 545312619 h 313"/>
                <a:gd name="T14" fmla="*/ 270634248 w 177"/>
                <a:gd name="T15" fmla="*/ 586137679 h 313"/>
                <a:gd name="T16" fmla="*/ 55801203 w 177"/>
                <a:gd name="T17" fmla="*/ 702781195 h 313"/>
                <a:gd name="T18" fmla="*/ 0 w 177"/>
                <a:gd name="T19" fmla="*/ 816509732 h 313"/>
                <a:gd name="T20" fmla="*/ 270634248 w 177"/>
                <a:gd name="T21" fmla="*/ 938986619 h 313"/>
                <a:gd name="T22" fmla="*/ 270634248 w 177"/>
                <a:gd name="T23" fmla="*/ 1093540216 h 313"/>
                <a:gd name="T24" fmla="*/ 323645976 w 177"/>
                <a:gd name="T25" fmla="*/ 1172275358 h 313"/>
                <a:gd name="T26" fmla="*/ 270634248 w 177"/>
                <a:gd name="T27" fmla="*/ 1288918874 h 313"/>
                <a:gd name="T28" fmla="*/ 323645976 w 177"/>
                <a:gd name="T29" fmla="*/ 1364739037 h 313"/>
                <a:gd name="T30" fmla="*/ 641711331 w 177"/>
                <a:gd name="T31" fmla="*/ 1525124298 h 313"/>
                <a:gd name="T32" fmla="*/ 758894358 w 177"/>
                <a:gd name="T33" fmla="*/ 1525124298 h 313"/>
                <a:gd name="T34" fmla="*/ 758894358 w 177"/>
                <a:gd name="T35" fmla="*/ 1449305842 h 313"/>
                <a:gd name="T36" fmla="*/ 862124997 w 177"/>
                <a:gd name="T37" fmla="*/ 1329745641 h 313"/>
                <a:gd name="T38" fmla="*/ 803534319 w 177"/>
                <a:gd name="T39" fmla="*/ 1172275358 h 313"/>
                <a:gd name="T40" fmla="*/ 758894358 w 177"/>
                <a:gd name="T41" fmla="*/ 1172275358 h 313"/>
                <a:gd name="T42" fmla="*/ 697512534 w 177"/>
                <a:gd name="T43" fmla="*/ 1017721761 h 313"/>
                <a:gd name="T44" fmla="*/ 803534319 w 177"/>
                <a:gd name="T45" fmla="*/ 1017721761 h 313"/>
                <a:gd name="T46" fmla="*/ 803534319 w 177"/>
                <a:gd name="T47" fmla="*/ 857334792 h 313"/>
                <a:gd name="T48" fmla="*/ 912347249 w 177"/>
                <a:gd name="T49" fmla="*/ 857334792 h 313"/>
                <a:gd name="T50" fmla="*/ 1018369034 w 177"/>
                <a:gd name="T51" fmla="*/ 898161559 h 313"/>
                <a:gd name="T52" fmla="*/ 1076959713 w 177"/>
                <a:gd name="T53" fmla="*/ 661956135 h 313"/>
                <a:gd name="T54" fmla="*/ 1180192022 w 177"/>
                <a:gd name="T55" fmla="*/ 586137679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2147483647 w 857"/>
                <a:gd name="T1" fmla="*/ 2147483647 h 841"/>
                <a:gd name="T2" fmla="*/ 2147483647 w 857"/>
                <a:gd name="T3" fmla="*/ 2147483647 h 841"/>
                <a:gd name="T4" fmla="*/ 2147483647 w 857"/>
                <a:gd name="T5" fmla="*/ 2147483647 h 841"/>
                <a:gd name="T6" fmla="*/ 2147483647 w 857"/>
                <a:gd name="T7" fmla="*/ 2147483647 h 841"/>
                <a:gd name="T8" fmla="*/ 2147483647 w 857"/>
                <a:gd name="T9" fmla="*/ 2147483647 h 841"/>
                <a:gd name="T10" fmla="*/ 2147483647 w 857"/>
                <a:gd name="T11" fmla="*/ 2147483647 h 841"/>
                <a:gd name="T12" fmla="*/ 2147483647 w 857"/>
                <a:gd name="T13" fmla="*/ 2147483647 h 841"/>
                <a:gd name="T14" fmla="*/ 2147483647 w 857"/>
                <a:gd name="T15" fmla="*/ 2147483647 h 841"/>
                <a:gd name="T16" fmla="*/ 2147483647 w 857"/>
                <a:gd name="T17" fmla="*/ 2147483647 h 841"/>
                <a:gd name="T18" fmla="*/ 2147483647 w 857"/>
                <a:gd name="T19" fmla="*/ 2147483647 h 841"/>
                <a:gd name="T20" fmla="*/ 2147483647 w 857"/>
                <a:gd name="T21" fmla="*/ 2147483647 h 841"/>
                <a:gd name="T22" fmla="*/ 2147483647 w 857"/>
                <a:gd name="T23" fmla="*/ 2147483647 h 841"/>
                <a:gd name="T24" fmla="*/ 2147483647 w 857"/>
                <a:gd name="T25" fmla="*/ 2147483647 h 841"/>
                <a:gd name="T26" fmla="*/ 2147483647 w 857"/>
                <a:gd name="T27" fmla="*/ 2147483647 h 841"/>
                <a:gd name="T28" fmla="*/ 2147483647 w 857"/>
                <a:gd name="T29" fmla="*/ 2147483647 h 841"/>
                <a:gd name="T30" fmla="*/ 2147483647 w 857"/>
                <a:gd name="T31" fmla="*/ 2147483647 h 841"/>
                <a:gd name="T32" fmla="*/ 2147483647 w 857"/>
                <a:gd name="T33" fmla="*/ 2147483647 h 841"/>
                <a:gd name="T34" fmla="*/ 2147483647 w 857"/>
                <a:gd name="T35" fmla="*/ 2147483647 h 841"/>
                <a:gd name="T36" fmla="*/ 2147483647 w 857"/>
                <a:gd name="T37" fmla="*/ 2147483647 h 841"/>
                <a:gd name="T38" fmla="*/ 2147483647 w 857"/>
                <a:gd name="T39" fmla="*/ 2147483647 h 841"/>
                <a:gd name="T40" fmla="*/ 2147483647 w 857"/>
                <a:gd name="T41" fmla="*/ 2147483647 h 841"/>
                <a:gd name="T42" fmla="*/ 2147483647 w 857"/>
                <a:gd name="T43" fmla="*/ 2147483647 h 841"/>
                <a:gd name="T44" fmla="*/ 2147483647 w 857"/>
                <a:gd name="T45" fmla="*/ 2147483647 h 841"/>
                <a:gd name="T46" fmla="*/ 2147483647 w 857"/>
                <a:gd name="T47" fmla="*/ 2147483647 h 841"/>
                <a:gd name="T48" fmla="*/ 2147483647 w 857"/>
                <a:gd name="T49" fmla="*/ 2147483647 h 841"/>
                <a:gd name="T50" fmla="*/ 2147483647 w 857"/>
                <a:gd name="T51" fmla="*/ 2147483647 h 841"/>
                <a:gd name="T52" fmla="*/ 2147483647 w 857"/>
                <a:gd name="T53" fmla="*/ 2147483647 h 841"/>
                <a:gd name="T54" fmla="*/ 2147483647 w 857"/>
                <a:gd name="T55" fmla="*/ 2147483647 h 841"/>
                <a:gd name="T56" fmla="*/ 2147483647 w 857"/>
                <a:gd name="T57" fmla="*/ 2147483647 h 841"/>
                <a:gd name="T58" fmla="*/ 2147483647 w 857"/>
                <a:gd name="T59" fmla="*/ 2147483647 h 841"/>
                <a:gd name="T60" fmla="*/ 2147483647 w 857"/>
                <a:gd name="T61" fmla="*/ 2147483647 h 841"/>
                <a:gd name="T62" fmla="*/ 2147483647 w 857"/>
                <a:gd name="T63" fmla="*/ 1974285869 h 841"/>
                <a:gd name="T64" fmla="*/ 2147483647 w 857"/>
                <a:gd name="T65" fmla="*/ 1741675506 h 841"/>
                <a:gd name="T66" fmla="*/ 2147483647 w 857"/>
                <a:gd name="T67" fmla="*/ 1625368619 h 841"/>
                <a:gd name="T68" fmla="*/ 1993708401 w 857"/>
                <a:gd name="T69" fmla="*/ 1506156107 h 841"/>
                <a:gd name="T70" fmla="*/ 1480393517 w 857"/>
                <a:gd name="T71" fmla="*/ 1625368619 h 841"/>
                <a:gd name="T72" fmla="*/ 343155793 w 857"/>
                <a:gd name="T73" fmla="*/ 1160147894 h 841"/>
                <a:gd name="T74" fmla="*/ 56720258 w 857"/>
                <a:gd name="T75" fmla="*/ 773431929 h 841"/>
                <a:gd name="T76" fmla="*/ 343155793 w 857"/>
                <a:gd name="T77" fmla="*/ 732724178 h 841"/>
                <a:gd name="T78" fmla="*/ 796916175 w 857"/>
                <a:gd name="T79" fmla="*/ 462315100 h 841"/>
                <a:gd name="T80" fmla="*/ 967076949 w 857"/>
                <a:gd name="T81" fmla="*/ 308209498 h 841"/>
                <a:gd name="T82" fmla="*/ 1537112091 w 857"/>
                <a:gd name="T83" fmla="*/ 154105602 h 841"/>
                <a:gd name="T84" fmla="*/ 1650552607 w 857"/>
                <a:gd name="T85" fmla="*/ 0 h 841"/>
                <a:gd name="T86" fmla="*/ 2047592730 w 857"/>
                <a:gd name="T87" fmla="*/ 354731912 h 841"/>
                <a:gd name="T88" fmla="*/ 2107148917 w 857"/>
                <a:gd name="T89" fmla="*/ 622233659 h 841"/>
                <a:gd name="T90" fmla="*/ 2147483647 w 857"/>
                <a:gd name="T91" fmla="*/ 851938395 h 841"/>
                <a:gd name="T92" fmla="*/ 2147483647 w 857"/>
                <a:gd name="T93" fmla="*/ 930443157 h 841"/>
                <a:gd name="T94" fmla="*/ 2147483647 w 857"/>
                <a:gd name="T95" fmla="*/ 851938395 h 841"/>
                <a:gd name="T96" fmla="*/ 2147483647 w 857"/>
                <a:gd name="T97" fmla="*/ 1043841007 h 841"/>
                <a:gd name="T98" fmla="*/ 2147483647 w 857"/>
                <a:gd name="T99" fmla="*/ 1232837993 h 841"/>
                <a:gd name="T100" fmla="*/ 2147483647 w 857"/>
                <a:gd name="T101" fmla="*/ 1587569904 h 841"/>
                <a:gd name="T102" fmla="*/ 2147483647 w 857"/>
                <a:gd name="T103" fmla="*/ 1663169040 h 841"/>
                <a:gd name="T104" fmla="*/ 2147483647 w 857"/>
                <a:gd name="T105" fmla="*/ 1543954822 h 841"/>
                <a:gd name="T106" fmla="*/ 2147483647 w 857"/>
                <a:gd name="T107" fmla="*/ 1543954822 h 841"/>
                <a:gd name="T108" fmla="*/ 2147483647 w 857"/>
                <a:gd name="T109" fmla="*/ 1625368619 h 841"/>
                <a:gd name="T110" fmla="*/ 2147483647 w 857"/>
                <a:gd name="T111" fmla="*/ 1892872071 h 841"/>
                <a:gd name="T112" fmla="*/ 2147483647 w 857"/>
                <a:gd name="T113" fmla="*/ 2147483647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116051044 w 1425"/>
                <a:gd name="T1" fmla="*/ 2147483647 h 1241"/>
                <a:gd name="T2" fmla="*/ 447220235 w 1425"/>
                <a:gd name="T3" fmla="*/ 2147483647 h 1241"/>
                <a:gd name="T4" fmla="*/ 959541373 w 1425"/>
                <a:gd name="T5" fmla="*/ 2147483647 h 1241"/>
                <a:gd name="T6" fmla="*/ 789712054 w 1425"/>
                <a:gd name="T7" fmla="*/ 2147483647 h 1241"/>
                <a:gd name="T8" fmla="*/ 1522812652 w 1425"/>
                <a:gd name="T9" fmla="*/ 2147483647 h 1241"/>
                <a:gd name="T10" fmla="*/ 1808694697 w 1425"/>
                <a:gd name="T11" fmla="*/ 2147483647 h 1241"/>
                <a:gd name="T12" fmla="*/ 2147483647 w 1425"/>
                <a:gd name="T13" fmla="*/ 2147483647 h 1241"/>
                <a:gd name="T14" fmla="*/ 2147483647 w 1425"/>
                <a:gd name="T15" fmla="*/ 2147483647 h 1241"/>
                <a:gd name="T16" fmla="*/ 2147483647 w 1425"/>
                <a:gd name="T17" fmla="*/ 2147483647 h 1241"/>
                <a:gd name="T18" fmla="*/ 2147483647 w 1425"/>
                <a:gd name="T19" fmla="*/ 2147483647 h 1241"/>
                <a:gd name="T20" fmla="*/ 2147483647 w 1425"/>
                <a:gd name="T21" fmla="*/ 2147483647 h 1241"/>
                <a:gd name="T22" fmla="*/ 2147483647 w 1425"/>
                <a:gd name="T23" fmla="*/ 2147483647 h 1241"/>
                <a:gd name="T24" fmla="*/ 2147483647 w 1425"/>
                <a:gd name="T25" fmla="*/ 2147483647 h 1241"/>
                <a:gd name="T26" fmla="*/ 2147483647 w 1425"/>
                <a:gd name="T27" fmla="*/ 2147483647 h 1241"/>
                <a:gd name="T28" fmla="*/ 2147483647 w 1425"/>
                <a:gd name="T29" fmla="*/ 2147483647 h 1241"/>
                <a:gd name="T30" fmla="*/ 2147483647 w 1425"/>
                <a:gd name="T31" fmla="*/ 2147483647 h 1241"/>
                <a:gd name="T32" fmla="*/ 2147483647 w 1425"/>
                <a:gd name="T33" fmla="*/ 2147483647 h 1241"/>
                <a:gd name="T34" fmla="*/ 2147483647 w 1425"/>
                <a:gd name="T35" fmla="*/ 2147483647 h 1241"/>
                <a:gd name="T36" fmla="*/ 2147483647 w 1425"/>
                <a:gd name="T37" fmla="*/ 2147483647 h 1241"/>
                <a:gd name="T38" fmla="*/ 2147483647 w 1425"/>
                <a:gd name="T39" fmla="*/ 2147483647 h 1241"/>
                <a:gd name="T40" fmla="*/ 2147483647 w 1425"/>
                <a:gd name="T41" fmla="*/ 2147483647 h 1241"/>
                <a:gd name="T42" fmla="*/ 2147483647 w 1425"/>
                <a:gd name="T43" fmla="*/ 2147483647 h 1241"/>
                <a:gd name="T44" fmla="*/ 2147483647 w 1425"/>
                <a:gd name="T45" fmla="*/ 2147483647 h 1241"/>
                <a:gd name="T46" fmla="*/ 2147483647 w 1425"/>
                <a:gd name="T47" fmla="*/ 2147483647 h 1241"/>
                <a:gd name="T48" fmla="*/ 2147483647 w 1425"/>
                <a:gd name="T49" fmla="*/ 2147483647 h 1241"/>
                <a:gd name="T50" fmla="*/ 2147483647 w 1425"/>
                <a:gd name="T51" fmla="*/ 2147483647 h 1241"/>
                <a:gd name="T52" fmla="*/ 2147483647 w 1425"/>
                <a:gd name="T53" fmla="*/ 2147483647 h 1241"/>
                <a:gd name="T54" fmla="*/ 2147483647 w 1425"/>
                <a:gd name="T55" fmla="*/ 2147483647 h 1241"/>
                <a:gd name="T56" fmla="*/ 2147483647 w 1425"/>
                <a:gd name="T57" fmla="*/ 2147483647 h 1241"/>
                <a:gd name="T58" fmla="*/ 2147483647 w 1425"/>
                <a:gd name="T59" fmla="*/ 2147483647 h 1241"/>
                <a:gd name="T60" fmla="*/ 2147483647 w 1425"/>
                <a:gd name="T61" fmla="*/ 2100049475 h 1241"/>
                <a:gd name="T62" fmla="*/ 2147483647 w 1425"/>
                <a:gd name="T63" fmla="*/ 1435957055 h 1241"/>
                <a:gd name="T64" fmla="*/ 2147483647 w 1425"/>
                <a:gd name="T65" fmla="*/ 623315175 h 1241"/>
                <a:gd name="T66" fmla="*/ 2147483647 w 1425"/>
                <a:gd name="T67" fmla="*/ 623315175 h 1241"/>
                <a:gd name="T68" fmla="*/ 2147483647 w 1425"/>
                <a:gd name="T69" fmla="*/ 355348956 h 1241"/>
                <a:gd name="T70" fmla="*/ 2147483647 w 1425"/>
                <a:gd name="T71" fmla="*/ 317483274 h 1241"/>
                <a:gd name="T72" fmla="*/ 2147483647 w 1425"/>
                <a:gd name="T73" fmla="*/ 0 h 1241"/>
                <a:gd name="T74" fmla="*/ 2147483647 w 1425"/>
                <a:gd name="T75" fmla="*/ 317483274 h 1241"/>
                <a:gd name="T76" fmla="*/ 2147483647 w 1425"/>
                <a:gd name="T77" fmla="*/ 815553443 h 1241"/>
                <a:gd name="T78" fmla="*/ 2147483647 w 1425"/>
                <a:gd name="T79" fmla="*/ 1167989129 h 1241"/>
                <a:gd name="T80" fmla="*/ 2147483647 w 1425"/>
                <a:gd name="T81" fmla="*/ 1357314127 h 1241"/>
                <a:gd name="T82" fmla="*/ 2147483647 w 1425"/>
                <a:gd name="T83" fmla="*/ 2100049475 h 1241"/>
                <a:gd name="T84" fmla="*/ 2147483647 w 1425"/>
                <a:gd name="T85" fmla="*/ 2024319818 h 1241"/>
                <a:gd name="T86" fmla="*/ 2147483647 w 1425"/>
                <a:gd name="T87" fmla="*/ 2147483647 h 1241"/>
                <a:gd name="T88" fmla="*/ 2147483647 w 1425"/>
                <a:gd name="T89" fmla="*/ 2147483647 h 1241"/>
                <a:gd name="T90" fmla="*/ 2147483647 w 1425"/>
                <a:gd name="T91" fmla="*/ 2147483647 h 1241"/>
                <a:gd name="T92" fmla="*/ 2147483647 w 1425"/>
                <a:gd name="T93" fmla="*/ 2147483647 h 1241"/>
                <a:gd name="T94" fmla="*/ 2147483647 w 1425"/>
                <a:gd name="T95" fmla="*/ 2147483647 h 1241"/>
                <a:gd name="T96" fmla="*/ 2147483647 w 1425"/>
                <a:gd name="T97" fmla="*/ 2147483647 h 1241"/>
                <a:gd name="T98" fmla="*/ 2147483647 w 1425"/>
                <a:gd name="T99" fmla="*/ 2147483647 h 1241"/>
                <a:gd name="T100" fmla="*/ 2147483647 w 1425"/>
                <a:gd name="T101" fmla="*/ 2147483647 h 1241"/>
                <a:gd name="T102" fmla="*/ 2147483647 w 1425"/>
                <a:gd name="T103" fmla="*/ 2147483647 h 1241"/>
                <a:gd name="T104" fmla="*/ 2147483647 w 1425"/>
                <a:gd name="T105" fmla="*/ 2147483647 h 1241"/>
                <a:gd name="T106" fmla="*/ 1754914740 w 1425"/>
                <a:gd name="T107" fmla="*/ 2147483647 h 1241"/>
                <a:gd name="T108" fmla="*/ 676490825 w 1425"/>
                <a:gd name="T109" fmla="*/ 2147483647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3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2147483647 w 1273"/>
                <a:gd name="T1" fmla="*/ 2147483647 h 1033"/>
                <a:gd name="T2" fmla="*/ 2147483647 w 1273"/>
                <a:gd name="T3" fmla="*/ 2147483647 h 1033"/>
                <a:gd name="T4" fmla="*/ 2147483647 w 1273"/>
                <a:gd name="T5" fmla="*/ 2147483647 h 1033"/>
                <a:gd name="T6" fmla="*/ 2147483647 w 1273"/>
                <a:gd name="T7" fmla="*/ 2147483647 h 1033"/>
                <a:gd name="T8" fmla="*/ 2147483647 w 1273"/>
                <a:gd name="T9" fmla="*/ 2147483647 h 1033"/>
                <a:gd name="T10" fmla="*/ 2147483647 w 1273"/>
                <a:gd name="T11" fmla="*/ 2147483647 h 1033"/>
                <a:gd name="T12" fmla="*/ 2147483647 w 1273"/>
                <a:gd name="T13" fmla="*/ 2147483647 h 1033"/>
                <a:gd name="T14" fmla="*/ 2147483647 w 1273"/>
                <a:gd name="T15" fmla="*/ 2147483647 h 1033"/>
                <a:gd name="T16" fmla="*/ 2147483647 w 1273"/>
                <a:gd name="T17" fmla="*/ 2147483647 h 1033"/>
                <a:gd name="T18" fmla="*/ 2147483647 w 1273"/>
                <a:gd name="T19" fmla="*/ 2147483647 h 1033"/>
                <a:gd name="T20" fmla="*/ 2147483647 w 1273"/>
                <a:gd name="T21" fmla="*/ 2147483647 h 1033"/>
                <a:gd name="T22" fmla="*/ 2147483647 w 1273"/>
                <a:gd name="T23" fmla="*/ 2147483647 h 1033"/>
                <a:gd name="T24" fmla="*/ 2147483647 w 1273"/>
                <a:gd name="T25" fmla="*/ 2147483647 h 1033"/>
                <a:gd name="T26" fmla="*/ 2147483647 w 1273"/>
                <a:gd name="T27" fmla="*/ 2147483647 h 1033"/>
                <a:gd name="T28" fmla="*/ 2147483647 w 1273"/>
                <a:gd name="T29" fmla="*/ 2147483647 h 1033"/>
                <a:gd name="T30" fmla="*/ 2147483647 w 1273"/>
                <a:gd name="T31" fmla="*/ 2147483647 h 1033"/>
                <a:gd name="T32" fmla="*/ 2147483647 w 1273"/>
                <a:gd name="T33" fmla="*/ 2147483647 h 1033"/>
                <a:gd name="T34" fmla="*/ 2147483647 w 1273"/>
                <a:gd name="T35" fmla="*/ 2147483647 h 1033"/>
                <a:gd name="T36" fmla="*/ 1928853653 w 1273"/>
                <a:gd name="T37" fmla="*/ 2147483647 h 1033"/>
                <a:gd name="T38" fmla="*/ 1526654457 w 1273"/>
                <a:gd name="T39" fmla="*/ 2147483647 h 1033"/>
                <a:gd name="T40" fmla="*/ 1079137965 w 1273"/>
                <a:gd name="T41" fmla="*/ 2147483647 h 1033"/>
                <a:gd name="T42" fmla="*/ 733587491 w 1273"/>
                <a:gd name="T43" fmla="*/ 2147483647 h 1033"/>
                <a:gd name="T44" fmla="*/ 390869452 w 1273"/>
                <a:gd name="T45" fmla="*/ 2147483647 h 1033"/>
                <a:gd name="T46" fmla="*/ 453181364 w 1273"/>
                <a:gd name="T47" fmla="*/ 2147483647 h 1033"/>
                <a:gd name="T48" fmla="*/ 286070999 w 1273"/>
                <a:gd name="T49" fmla="*/ 2147483647 h 1033"/>
                <a:gd name="T50" fmla="*/ 0 w 1273"/>
                <a:gd name="T51" fmla="*/ 2147483647 h 1033"/>
                <a:gd name="T52" fmla="*/ 223759087 w 1273"/>
                <a:gd name="T53" fmla="*/ 2147483647 h 1033"/>
                <a:gd name="T54" fmla="*/ 223759087 w 1273"/>
                <a:gd name="T55" fmla="*/ 2147483647 h 1033"/>
                <a:gd name="T56" fmla="*/ 169942801 w 1273"/>
                <a:gd name="T57" fmla="*/ 2147483647 h 1033"/>
                <a:gd name="T58" fmla="*/ 0 w 1273"/>
                <a:gd name="T59" fmla="*/ 2147483647 h 1033"/>
                <a:gd name="T60" fmla="*/ 625956601 w 1273"/>
                <a:gd name="T61" fmla="*/ 2147483647 h 1033"/>
                <a:gd name="T62" fmla="*/ 960177331 w 1273"/>
                <a:gd name="T63" fmla="*/ 2147483647 h 1033"/>
                <a:gd name="T64" fmla="*/ 1079137965 w 1273"/>
                <a:gd name="T65" fmla="*/ 2147483647 h 1033"/>
                <a:gd name="T66" fmla="*/ 1416191131 w 1273"/>
                <a:gd name="T67" fmla="*/ 2147483647 h 1033"/>
                <a:gd name="T68" fmla="*/ 2147483647 w 1273"/>
                <a:gd name="T69" fmla="*/ 2147483647 h 1033"/>
                <a:gd name="T70" fmla="*/ 2147483647 w 1273"/>
                <a:gd name="T71" fmla="*/ 2060237596 h 1033"/>
                <a:gd name="T72" fmla="*/ 2147483647 w 1273"/>
                <a:gd name="T73" fmla="*/ 1824532816 h 1033"/>
                <a:gd name="T74" fmla="*/ 2147483647 w 1273"/>
                <a:gd name="T75" fmla="*/ 1129057523 h 1033"/>
                <a:gd name="T76" fmla="*/ 2147483647 w 1273"/>
                <a:gd name="T77" fmla="*/ 966100626 h 1033"/>
                <a:gd name="T78" fmla="*/ 2147483647 w 1273"/>
                <a:gd name="T79" fmla="*/ 1088318299 h 1033"/>
                <a:gd name="T80" fmla="*/ 2147483647 w 1273"/>
                <a:gd name="T81" fmla="*/ 462680701 h 1033"/>
                <a:gd name="T82" fmla="*/ 2147483647 w 1273"/>
                <a:gd name="T83" fmla="*/ 622727409 h 1033"/>
                <a:gd name="T84" fmla="*/ 2147483647 w 1273"/>
                <a:gd name="T85" fmla="*/ 392841300 h 1033"/>
                <a:gd name="T86" fmla="*/ 2147483647 w 1273"/>
                <a:gd name="T87" fmla="*/ 192055368 h 1033"/>
                <a:gd name="T88" fmla="*/ 2147483647 w 1273"/>
                <a:gd name="T89" fmla="*/ 0 h 1033"/>
                <a:gd name="T90" fmla="*/ 2147483647 w 1273"/>
                <a:gd name="T91" fmla="*/ 78568260 h 1033"/>
                <a:gd name="T92" fmla="*/ 2147483647 w 1273"/>
                <a:gd name="T93" fmla="*/ 232794592 h 1033"/>
                <a:gd name="T94" fmla="*/ 2147483647 w 1273"/>
                <a:gd name="T95" fmla="*/ 541248961 h 1033"/>
                <a:gd name="T96" fmla="*/ 2147483647 w 1273"/>
                <a:gd name="T97" fmla="*/ 695475293 h 1033"/>
                <a:gd name="T98" fmla="*/ 2147483647 w 1273"/>
                <a:gd name="T99" fmla="*/ 1204715595 h 1033"/>
                <a:gd name="T100" fmla="*/ 2147483647 w 1273"/>
                <a:gd name="T101" fmla="*/ 1626657071 h 1033"/>
                <a:gd name="T102" fmla="*/ 2147483647 w 1273"/>
                <a:gd name="T103" fmla="*/ 1789613968 h 1033"/>
                <a:gd name="T104" fmla="*/ 2147483647 w 1273"/>
                <a:gd name="T105" fmla="*/ 2130076997 h 1033"/>
                <a:gd name="T106" fmla="*/ 2147483647 w 1273"/>
                <a:gd name="T107" fmla="*/ 2147483647 h 1033"/>
                <a:gd name="T108" fmla="*/ 2147483647 w 1273"/>
                <a:gd name="T109" fmla="*/ 21474836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4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151900449 w 129"/>
                <a:gd name="T1" fmla="*/ 1160635009 h 257"/>
                <a:gd name="T2" fmla="*/ 207137883 w 129"/>
                <a:gd name="T3" fmla="*/ 1245845493 h 257"/>
                <a:gd name="T4" fmla="*/ 359038332 w 129"/>
                <a:gd name="T5" fmla="*/ 1284043650 h 257"/>
                <a:gd name="T6" fmla="*/ 417036141 w 129"/>
                <a:gd name="T7" fmla="*/ 1122436851 h 257"/>
                <a:gd name="T8" fmla="*/ 671125344 w 129"/>
                <a:gd name="T9" fmla="*/ 925569951 h 257"/>
                <a:gd name="T10" fmla="*/ 671125344 w 129"/>
                <a:gd name="T11" fmla="*/ 640552797 h 257"/>
                <a:gd name="T12" fmla="*/ 773312435 w 129"/>
                <a:gd name="T13" fmla="*/ 481884054 h 257"/>
                <a:gd name="T14" fmla="*/ 828549869 w 129"/>
                <a:gd name="T15" fmla="*/ 358475413 h 257"/>
                <a:gd name="T16" fmla="*/ 726361115 w 129"/>
                <a:gd name="T17" fmla="*/ 282079098 h 257"/>
                <a:gd name="T18" fmla="*/ 671125344 w 129"/>
                <a:gd name="T19" fmla="*/ 0 h 257"/>
                <a:gd name="T20" fmla="*/ 417036141 w 129"/>
                <a:gd name="T21" fmla="*/ 120470585 h 257"/>
                <a:gd name="T22" fmla="*/ 314849050 w 129"/>
                <a:gd name="T23" fmla="*/ 120470585 h 257"/>
                <a:gd name="T24" fmla="*/ 359038332 w 129"/>
                <a:gd name="T25" fmla="*/ 202743012 h 257"/>
                <a:gd name="T26" fmla="*/ 151900449 w 129"/>
                <a:gd name="T27" fmla="*/ 358475413 h 257"/>
                <a:gd name="T28" fmla="*/ 151900449 w 129"/>
                <a:gd name="T29" fmla="*/ 561218426 h 257"/>
                <a:gd name="T30" fmla="*/ 0 w 129"/>
                <a:gd name="T31" fmla="*/ 678750955 h 257"/>
                <a:gd name="T32" fmla="*/ 49713358 w 129"/>
                <a:gd name="T33" fmla="*/ 840357753 h 257"/>
                <a:gd name="T34" fmla="*/ 104949129 w 129"/>
                <a:gd name="T35" fmla="*/ 1122436851 h 257"/>
                <a:gd name="T36" fmla="*/ 151900449 w 129"/>
                <a:gd name="T37" fmla="*/ 1160635009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7" name="矩形 43"/>
          <p:cNvSpPr>
            <a:spLocks noChangeArrowheads="1"/>
          </p:cNvSpPr>
          <p:nvPr/>
        </p:nvSpPr>
        <p:spPr bwMode="auto">
          <a:xfrm>
            <a:off x="7770813" y="20288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78" name="矩形 47"/>
          <p:cNvSpPr>
            <a:spLocks noChangeArrowheads="1"/>
          </p:cNvSpPr>
          <p:nvPr/>
        </p:nvSpPr>
        <p:spPr bwMode="auto">
          <a:xfrm>
            <a:off x="7770813" y="2401888"/>
            <a:ext cx="31527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79" name="组合 45"/>
          <p:cNvGrpSpPr>
            <a:grpSpLocks/>
          </p:cNvGrpSpPr>
          <p:nvPr/>
        </p:nvGrpSpPr>
        <p:grpSpPr bwMode="auto">
          <a:xfrm>
            <a:off x="4962525" y="3159125"/>
            <a:ext cx="539750" cy="481013"/>
            <a:chOff x="0" y="0"/>
            <a:chExt cx="540533" cy="480000"/>
          </a:xfrm>
        </p:grpSpPr>
        <p:sp>
          <p:nvSpPr>
            <p:cNvPr id="22561" name="椭圆 46"/>
            <p:cNvSpPr>
              <a:spLocks noChangeArrowheads="1"/>
            </p:cNvSpPr>
            <p:nvPr/>
          </p:nvSpPr>
          <p:spPr bwMode="auto">
            <a:xfrm>
              <a:off x="19362" y="0"/>
              <a:ext cx="480000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62" name="矩形 47"/>
            <p:cNvSpPr>
              <a:spLocks noChangeArrowheads="1"/>
            </p:cNvSpPr>
            <p:nvPr/>
          </p:nvSpPr>
          <p:spPr bwMode="auto">
            <a:xfrm>
              <a:off x="0" y="913"/>
              <a:ext cx="540533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2" name="组合 48"/>
          <p:cNvGrpSpPr>
            <a:grpSpLocks/>
          </p:cNvGrpSpPr>
          <p:nvPr/>
        </p:nvGrpSpPr>
        <p:grpSpPr bwMode="auto">
          <a:xfrm>
            <a:off x="5346700" y="4186238"/>
            <a:ext cx="541338" cy="481012"/>
            <a:chOff x="0" y="0"/>
            <a:chExt cx="540532" cy="481282"/>
          </a:xfrm>
        </p:grpSpPr>
        <p:sp>
          <p:nvSpPr>
            <p:cNvPr id="22559" name="椭圆 49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60" name="矩形 50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5" name="组合 51"/>
          <p:cNvGrpSpPr>
            <a:grpSpLocks/>
          </p:cNvGrpSpPr>
          <p:nvPr/>
        </p:nvGrpSpPr>
        <p:grpSpPr bwMode="auto">
          <a:xfrm>
            <a:off x="3713163" y="4244975"/>
            <a:ext cx="541337" cy="481013"/>
            <a:chOff x="0" y="0"/>
            <a:chExt cx="540532" cy="481282"/>
          </a:xfrm>
        </p:grpSpPr>
        <p:sp>
          <p:nvSpPr>
            <p:cNvPr id="22557" name="椭圆 52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58" name="矩形 53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8" name="组合 54"/>
          <p:cNvGrpSpPr>
            <a:grpSpLocks/>
          </p:cNvGrpSpPr>
          <p:nvPr/>
        </p:nvGrpSpPr>
        <p:grpSpPr bwMode="auto">
          <a:xfrm>
            <a:off x="7072313" y="2032000"/>
            <a:ext cx="541337" cy="533400"/>
            <a:chOff x="0" y="0"/>
            <a:chExt cx="540533" cy="533400"/>
          </a:xfrm>
        </p:grpSpPr>
        <p:sp>
          <p:nvSpPr>
            <p:cNvPr id="22555" name="椭圆 55"/>
            <p:cNvSpPr>
              <a:spLocks noChangeArrowheads="1"/>
            </p:cNvSpPr>
            <p:nvPr/>
          </p:nvSpPr>
          <p:spPr bwMode="auto">
            <a:xfrm>
              <a:off x="403" y="0"/>
              <a:ext cx="533400" cy="533400"/>
            </a:xfrm>
            <a:prstGeom prst="ellipse">
              <a:avLst/>
            </a:prstGeom>
            <a:solidFill>
              <a:srgbClr val="A5A5A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56" name="矩形 56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291" name="矩形 57"/>
          <p:cNvSpPr>
            <a:spLocks noChangeArrowheads="1"/>
          </p:cNvSpPr>
          <p:nvPr/>
        </p:nvSpPr>
        <p:spPr bwMode="auto">
          <a:xfrm>
            <a:off x="7770813" y="33972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92" name="矩形 47"/>
          <p:cNvSpPr>
            <a:spLocks noChangeArrowheads="1"/>
          </p:cNvSpPr>
          <p:nvPr/>
        </p:nvSpPr>
        <p:spPr bwMode="auto">
          <a:xfrm>
            <a:off x="7770813" y="3770313"/>
            <a:ext cx="31527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93" name="组合 59"/>
          <p:cNvGrpSpPr>
            <a:grpSpLocks/>
          </p:cNvGrpSpPr>
          <p:nvPr/>
        </p:nvGrpSpPr>
        <p:grpSpPr bwMode="auto">
          <a:xfrm>
            <a:off x="7069138" y="3402013"/>
            <a:ext cx="541337" cy="533400"/>
            <a:chOff x="0" y="0"/>
            <a:chExt cx="540533" cy="533400"/>
          </a:xfrm>
        </p:grpSpPr>
        <p:sp>
          <p:nvSpPr>
            <p:cNvPr id="22553" name="椭圆 60"/>
            <p:cNvSpPr>
              <a:spLocks noChangeArrowheads="1"/>
            </p:cNvSpPr>
            <p:nvPr/>
          </p:nvSpPr>
          <p:spPr bwMode="auto">
            <a:xfrm>
              <a:off x="3566" y="0"/>
              <a:ext cx="533400" cy="533400"/>
            </a:xfrm>
            <a:prstGeom prst="ellipse">
              <a:avLst/>
            </a:prstGeom>
            <a:solidFill>
              <a:srgbClr val="A5A5A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54" name="矩形 61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296" name="矩形 62"/>
          <p:cNvSpPr>
            <a:spLocks noChangeArrowheads="1"/>
          </p:cNvSpPr>
          <p:nvPr/>
        </p:nvSpPr>
        <p:spPr bwMode="auto">
          <a:xfrm>
            <a:off x="7770813" y="46926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97" name="矩形 47"/>
          <p:cNvSpPr>
            <a:spLocks noChangeArrowheads="1"/>
          </p:cNvSpPr>
          <p:nvPr/>
        </p:nvSpPr>
        <p:spPr bwMode="auto">
          <a:xfrm>
            <a:off x="7770813" y="5064125"/>
            <a:ext cx="31527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98" name="组合 64"/>
          <p:cNvGrpSpPr>
            <a:grpSpLocks/>
          </p:cNvGrpSpPr>
          <p:nvPr/>
        </p:nvGrpSpPr>
        <p:grpSpPr bwMode="auto">
          <a:xfrm>
            <a:off x="7069138" y="4695825"/>
            <a:ext cx="541337" cy="533400"/>
            <a:chOff x="0" y="0"/>
            <a:chExt cx="540533" cy="533400"/>
          </a:xfrm>
        </p:grpSpPr>
        <p:sp>
          <p:nvSpPr>
            <p:cNvPr id="22551" name="椭圆 65"/>
            <p:cNvSpPr>
              <a:spLocks noChangeArrowheads="1"/>
            </p:cNvSpPr>
            <p:nvPr/>
          </p:nvSpPr>
          <p:spPr bwMode="auto">
            <a:xfrm>
              <a:off x="3566" y="0"/>
              <a:ext cx="533400" cy="533400"/>
            </a:xfrm>
            <a:prstGeom prst="ellipse">
              <a:avLst/>
            </a:prstGeom>
            <a:solidFill>
              <a:srgbClr val="A5A5A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552" name="矩形 66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工作完成情况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6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4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0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0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40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400"/>
                                        <p:tgtEl>
                                          <p:spTgt spid="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0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0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1" dur="4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400"/>
                                        <p:tgtEl>
                                          <p:spTgt spid="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6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7" grpId="0" bldLvl="0" autoUpdateAnimBg="0"/>
      <p:bldP spid="10278" grpId="0" bldLvl="0" autoUpdateAnimBg="0"/>
      <p:bldP spid="10291" grpId="0" bldLvl="0" autoUpdateAnimBg="0"/>
      <p:bldP spid="10292" grpId="0" bldLvl="0" autoUpdateAnimBg="0"/>
      <p:bldP spid="10296" grpId="0" bldLvl="0" autoUpdateAnimBg="0"/>
      <p:bldP spid="10297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1" hidden="1"/>
          <p:cNvSpPr txBox="1"/>
          <p:nvPr/>
        </p:nvSpPr>
        <p:spPr>
          <a:xfrm>
            <a:off x="3399221" y="2930308"/>
            <a:ext cx="1286207" cy="65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consectetur</a:t>
            </a:r>
          </a:p>
        </p:txBody>
      </p:sp>
      <p:sp>
        <p:nvSpPr>
          <p:cNvPr id="16" name="TextBox 20" hidden="1"/>
          <p:cNvSpPr txBox="1"/>
          <p:nvPr/>
        </p:nvSpPr>
        <p:spPr>
          <a:xfrm>
            <a:off x="3399221" y="1891420"/>
            <a:ext cx="1286207" cy="65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consectetur</a:t>
            </a:r>
          </a:p>
        </p:txBody>
      </p:sp>
      <p:sp>
        <p:nvSpPr>
          <p:cNvPr id="26" name="TextBox 22" hidden="1"/>
          <p:cNvSpPr txBox="1"/>
          <p:nvPr/>
        </p:nvSpPr>
        <p:spPr>
          <a:xfrm>
            <a:off x="3399221" y="3987986"/>
            <a:ext cx="1286207" cy="65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consectetur</a:t>
            </a:r>
          </a:p>
        </p:txBody>
      </p:sp>
      <p:sp>
        <p:nvSpPr>
          <p:cNvPr id="32" name="TextBox 23" hidden="1"/>
          <p:cNvSpPr txBox="1"/>
          <p:nvPr/>
        </p:nvSpPr>
        <p:spPr>
          <a:xfrm>
            <a:off x="3399221" y="5067073"/>
            <a:ext cx="1286207" cy="65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consectetur</a:t>
            </a:r>
          </a:p>
        </p:txBody>
      </p:sp>
      <p:sp>
        <p:nvSpPr>
          <p:cNvPr id="7" name="Isosceles Triangle 8"/>
          <p:cNvSpPr/>
          <p:nvPr/>
        </p:nvSpPr>
        <p:spPr>
          <a:xfrm rot="16200000">
            <a:off x="1739040" y="2676558"/>
            <a:ext cx="1077393" cy="1057214"/>
          </a:xfrm>
          <a:custGeom>
            <a:avLst/>
            <a:gdLst>
              <a:gd name="connsiteX0" fmla="*/ 0 w 973507"/>
              <a:gd name="connsiteY0" fmla="*/ 1001183 h 1001183"/>
              <a:gd name="connsiteX1" fmla="*/ 486754 w 973507"/>
              <a:gd name="connsiteY1" fmla="*/ 0 h 1001183"/>
              <a:gd name="connsiteX2" fmla="*/ 973507 w 973507"/>
              <a:gd name="connsiteY2" fmla="*/ 1001183 h 1001183"/>
              <a:gd name="connsiteX3" fmla="*/ 0 w 973507"/>
              <a:gd name="connsiteY3" fmla="*/ 1001183 h 1001183"/>
              <a:gd name="connsiteX0" fmla="*/ 41883 w 1015390"/>
              <a:gd name="connsiteY0" fmla="*/ 1001183 h 1001183"/>
              <a:gd name="connsiteX1" fmla="*/ 0 w 1015390"/>
              <a:gd name="connsiteY1" fmla="*/ 0 h 1001183"/>
              <a:gd name="connsiteX2" fmla="*/ 1015390 w 1015390"/>
              <a:gd name="connsiteY2" fmla="*/ 1001183 h 1001183"/>
              <a:gd name="connsiteX3" fmla="*/ 41883 w 1015390"/>
              <a:gd name="connsiteY3" fmla="*/ 1001183 h 1001183"/>
              <a:gd name="connsiteX0" fmla="*/ 39502 w 1013009"/>
              <a:gd name="connsiteY0" fmla="*/ 994036 h 994036"/>
              <a:gd name="connsiteX1" fmla="*/ 0 w 1013009"/>
              <a:gd name="connsiteY1" fmla="*/ 0 h 994036"/>
              <a:gd name="connsiteX2" fmla="*/ 1013009 w 1013009"/>
              <a:gd name="connsiteY2" fmla="*/ 994036 h 994036"/>
              <a:gd name="connsiteX3" fmla="*/ 39502 w 1013009"/>
              <a:gd name="connsiteY3" fmla="*/ 994036 h 99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009" h="994036">
                <a:moveTo>
                  <a:pt x="39502" y="994036"/>
                </a:moveTo>
                <a:lnTo>
                  <a:pt x="0" y="0"/>
                </a:lnTo>
                <a:lnTo>
                  <a:pt x="1013009" y="994036"/>
                </a:lnTo>
                <a:lnTo>
                  <a:pt x="39502" y="994036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Isosceles Triangle 6"/>
          <p:cNvSpPr/>
          <p:nvPr/>
        </p:nvSpPr>
        <p:spPr>
          <a:xfrm rot="16200000">
            <a:off x="1174304" y="2110934"/>
            <a:ext cx="2199267" cy="1064812"/>
          </a:xfrm>
          <a:custGeom>
            <a:avLst/>
            <a:gdLst>
              <a:gd name="connsiteX0" fmla="*/ 0 w 973507"/>
              <a:gd name="connsiteY0" fmla="*/ 1001183 h 1001183"/>
              <a:gd name="connsiteX1" fmla="*/ 486754 w 973507"/>
              <a:gd name="connsiteY1" fmla="*/ 0 h 1001183"/>
              <a:gd name="connsiteX2" fmla="*/ 973507 w 973507"/>
              <a:gd name="connsiteY2" fmla="*/ 1001183 h 1001183"/>
              <a:gd name="connsiteX3" fmla="*/ 0 w 973507"/>
              <a:gd name="connsiteY3" fmla="*/ 1001183 h 1001183"/>
              <a:gd name="connsiteX0" fmla="*/ 1077503 w 2051010"/>
              <a:gd name="connsiteY0" fmla="*/ 1001183 h 1001183"/>
              <a:gd name="connsiteX1" fmla="*/ 0 w 2051010"/>
              <a:gd name="connsiteY1" fmla="*/ 0 h 1001183"/>
              <a:gd name="connsiteX2" fmla="*/ 2051010 w 2051010"/>
              <a:gd name="connsiteY2" fmla="*/ 1001183 h 1001183"/>
              <a:gd name="connsiteX3" fmla="*/ 1077503 w 2051010"/>
              <a:gd name="connsiteY3" fmla="*/ 1001183 h 1001183"/>
              <a:gd name="connsiteX0" fmla="*/ 1094334 w 2067841"/>
              <a:gd name="connsiteY0" fmla="*/ 1001180 h 1001180"/>
              <a:gd name="connsiteX1" fmla="*/ 0 w 2067841"/>
              <a:gd name="connsiteY1" fmla="*/ 0 h 1001180"/>
              <a:gd name="connsiteX2" fmla="*/ 2067841 w 2067841"/>
              <a:gd name="connsiteY2" fmla="*/ 1001180 h 1001180"/>
              <a:gd name="connsiteX3" fmla="*/ 1094334 w 2067841"/>
              <a:gd name="connsiteY3" fmla="*/ 1001180 h 100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841" h="1001180">
                <a:moveTo>
                  <a:pt x="1094334" y="1001180"/>
                </a:moveTo>
                <a:lnTo>
                  <a:pt x="0" y="0"/>
                </a:lnTo>
                <a:lnTo>
                  <a:pt x="2067841" y="1001180"/>
                </a:lnTo>
                <a:lnTo>
                  <a:pt x="1094334" y="1001180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Isosceles Triangle 8"/>
          <p:cNvSpPr/>
          <p:nvPr/>
        </p:nvSpPr>
        <p:spPr>
          <a:xfrm rot="5400000" flipV="1">
            <a:off x="1746853" y="3775972"/>
            <a:ext cx="1076959" cy="1057214"/>
          </a:xfrm>
          <a:custGeom>
            <a:avLst/>
            <a:gdLst>
              <a:gd name="connsiteX0" fmla="*/ 0 w 973507"/>
              <a:gd name="connsiteY0" fmla="*/ 1001183 h 1001183"/>
              <a:gd name="connsiteX1" fmla="*/ 486754 w 973507"/>
              <a:gd name="connsiteY1" fmla="*/ 0 h 1001183"/>
              <a:gd name="connsiteX2" fmla="*/ 973507 w 973507"/>
              <a:gd name="connsiteY2" fmla="*/ 1001183 h 1001183"/>
              <a:gd name="connsiteX3" fmla="*/ 0 w 973507"/>
              <a:gd name="connsiteY3" fmla="*/ 1001183 h 1001183"/>
              <a:gd name="connsiteX0" fmla="*/ 41883 w 1015390"/>
              <a:gd name="connsiteY0" fmla="*/ 1001183 h 1001183"/>
              <a:gd name="connsiteX1" fmla="*/ 0 w 1015390"/>
              <a:gd name="connsiteY1" fmla="*/ 0 h 1001183"/>
              <a:gd name="connsiteX2" fmla="*/ 1015390 w 1015390"/>
              <a:gd name="connsiteY2" fmla="*/ 1001183 h 1001183"/>
              <a:gd name="connsiteX3" fmla="*/ 41883 w 1015390"/>
              <a:gd name="connsiteY3" fmla="*/ 1001183 h 1001183"/>
              <a:gd name="connsiteX0" fmla="*/ 39502 w 1013009"/>
              <a:gd name="connsiteY0" fmla="*/ 994036 h 994036"/>
              <a:gd name="connsiteX1" fmla="*/ 0 w 1013009"/>
              <a:gd name="connsiteY1" fmla="*/ 0 h 994036"/>
              <a:gd name="connsiteX2" fmla="*/ 1013009 w 1013009"/>
              <a:gd name="connsiteY2" fmla="*/ 994036 h 994036"/>
              <a:gd name="connsiteX3" fmla="*/ 39502 w 1013009"/>
              <a:gd name="connsiteY3" fmla="*/ 994036 h 99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009" h="994036">
                <a:moveTo>
                  <a:pt x="39502" y="994036"/>
                </a:moveTo>
                <a:lnTo>
                  <a:pt x="0" y="0"/>
                </a:lnTo>
                <a:lnTo>
                  <a:pt x="1013009" y="994036"/>
                </a:lnTo>
                <a:lnTo>
                  <a:pt x="39502" y="994036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Isosceles Triangle 6"/>
          <p:cNvSpPr/>
          <p:nvPr/>
        </p:nvSpPr>
        <p:spPr>
          <a:xfrm rot="5400000" flipV="1">
            <a:off x="1182344" y="4333771"/>
            <a:ext cx="2198380" cy="1064812"/>
          </a:xfrm>
          <a:custGeom>
            <a:avLst/>
            <a:gdLst>
              <a:gd name="connsiteX0" fmla="*/ 0 w 973507"/>
              <a:gd name="connsiteY0" fmla="*/ 1001183 h 1001183"/>
              <a:gd name="connsiteX1" fmla="*/ 486754 w 973507"/>
              <a:gd name="connsiteY1" fmla="*/ 0 h 1001183"/>
              <a:gd name="connsiteX2" fmla="*/ 973507 w 973507"/>
              <a:gd name="connsiteY2" fmla="*/ 1001183 h 1001183"/>
              <a:gd name="connsiteX3" fmla="*/ 0 w 973507"/>
              <a:gd name="connsiteY3" fmla="*/ 1001183 h 1001183"/>
              <a:gd name="connsiteX0" fmla="*/ 1077503 w 2051010"/>
              <a:gd name="connsiteY0" fmla="*/ 1001183 h 1001183"/>
              <a:gd name="connsiteX1" fmla="*/ 0 w 2051010"/>
              <a:gd name="connsiteY1" fmla="*/ 0 h 1001183"/>
              <a:gd name="connsiteX2" fmla="*/ 2051010 w 2051010"/>
              <a:gd name="connsiteY2" fmla="*/ 1001183 h 1001183"/>
              <a:gd name="connsiteX3" fmla="*/ 1077503 w 2051010"/>
              <a:gd name="connsiteY3" fmla="*/ 1001183 h 1001183"/>
              <a:gd name="connsiteX0" fmla="*/ 1094334 w 2067841"/>
              <a:gd name="connsiteY0" fmla="*/ 1001180 h 1001180"/>
              <a:gd name="connsiteX1" fmla="*/ 0 w 2067841"/>
              <a:gd name="connsiteY1" fmla="*/ 0 h 1001180"/>
              <a:gd name="connsiteX2" fmla="*/ 2067841 w 2067841"/>
              <a:gd name="connsiteY2" fmla="*/ 1001180 h 1001180"/>
              <a:gd name="connsiteX3" fmla="*/ 1094334 w 2067841"/>
              <a:gd name="connsiteY3" fmla="*/ 1001180 h 100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841" h="1001180">
                <a:moveTo>
                  <a:pt x="1094334" y="1001180"/>
                </a:moveTo>
                <a:lnTo>
                  <a:pt x="0" y="0"/>
                </a:lnTo>
                <a:lnTo>
                  <a:pt x="2067841" y="1001180"/>
                </a:lnTo>
                <a:lnTo>
                  <a:pt x="1094334" y="1001180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68906" y="3073871"/>
            <a:ext cx="1360443" cy="1360443"/>
            <a:chOff x="1068906" y="3073871"/>
            <a:chExt cx="1360443" cy="1360443"/>
          </a:xfrm>
        </p:grpSpPr>
        <p:sp>
          <p:nvSpPr>
            <p:cNvPr id="35" name="Oval 15"/>
            <p:cNvSpPr/>
            <p:nvPr/>
          </p:nvSpPr>
          <p:spPr>
            <a:xfrm>
              <a:off x="1068906" y="3073871"/>
              <a:ext cx="1360443" cy="1360443"/>
            </a:xfrm>
            <a:prstGeom prst="ellipse">
              <a:avLst/>
            </a:prstGeom>
            <a:solidFill>
              <a:srgbClr val="213257"/>
            </a:solidFill>
            <a:ln w="76200">
              <a:solidFill>
                <a:schemeClr val="bg1">
                  <a:lumMod val="95000"/>
                </a:schemeClr>
              </a:solidFill>
            </a:ln>
            <a:effectLst>
              <a:outerShdw blurRad="508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1150906" y="3410388"/>
              <a:ext cx="1196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zh-C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06341" y="1543703"/>
            <a:ext cx="3294648" cy="1035382"/>
            <a:chOff x="2806341" y="1543703"/>
            <a:chExt cx="3294648" cy="1035382"/>
          </a:xfrm>
        </p:grpSpPr>
        <p:grpSp>
          <p:nvGrpSpPr>
            <p:cNvPr id="2" name="组合 1"/>
            <p:cNvGrpSpPr/>
            <p:nvPr/>
          </p:nvGrpSpPr>
          <p:grpSpPr>
            <a:xfrm>
              <a:off x="2806341" y="1543703"/>
              <a:ext cx="3294648" cy="1035382"/>
              <a:chOff x="2780523" y="1719364"/>
              <a:chExt cx="1904905" cy="973509"/>
            </a:xfrm>
          </p:grpSpPr>
          <p:sp>
            <p:nvSpPr>
              <p:cNvPr id="14" name="Rectangle 4"/>
              <p:cNvSpPr/>
              <p:nvPr/>
            </p:nvSpPr>
            <p:spPr>
              <a:xfrm>
                <a:off x="2780523" y="1719365"/>
                <a:ext cx="1686197" cy="973508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Isosceles Triangle 7"/>
              <p:cNvSpPr/>
              <p:nvPr/>
            </p:nvSpPr>
            <p:spPr>
              <a:xfrm rot="5400000">
                <a:off x="4089321" y="2096763"/>
                <a:ext cx="973506" cy="218708"/>
              </a:xfrm>
              <a:prstGeom prst="triangl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3531438" y="1717689"/>
              <a:ext cx="2291691" cy="6874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42" name="Freeform 33"/>
            <p:cNvSpPr>
              <a:spLocks noEditPoints="1"/>
            </p:cNvSpPr>
            <p:nvPr/>
          </p:nvSpPr>
          <p:spPr bwMode="auto">
            <a:xfrm>
              <a:off x="2992831" y="1856586"/>
              <a:ext cx="422160" cy="409618"/>
            </a:xfrm>
            <a:custGeom>
              <a:avLst/>
              <a:gdLst>
                <a:gd name="T0" fmla="*/ 336 w 347"/>
                <a:gd name="T1" fmla="*/ 41 h 336"/>
                <a:gd name="T2" fmla="*/ 292 w 347"/>
                <a:gd name="T3" fmla="*/ 7 h 336"/>
                <a:gd name="T4" fmla="*/ 270 w 347"/>
                <a:gd name="T5" fmla="*/ 0 h 336"/>
                <a:gd name="T6" fmla="*/ 78 w 347"/>
                <a:gd name="T7" fmla="*/ 0 h 336"/>
                <a:gd name="T8" fmla="*/ 55 w 347"/>
                <a:gd name="T9" fmla="*/ 7 h 336"/>
                <a:gd name="T10" fmla="*/ 11 w 347"/>
                <a:gd name="T11" fmla="*/ 41 h 336"/>
                <a:gd name="T12" fmla="*/ 2 w 347"/>
                <a:gd name="T13" fmla="*/ 65 h 336"/>
                <a:gd name="T14" fmla="*/ 41 w 347"/>
                <a:gd name="T15" fmla="*/ 325 h 336"/>
                <a:gd name="T16" fmla="*/ 57 w 347"/>
                <a:gd name="T17" fmla="*/ 336 h 336"/>
                <a:gd name="T18" fmla="*/ 291 w 347"/>
                <a:gd name="T19" fmla="*/ 336 h 336"/>
                <a:gd name="T20" fmla="*/ 307 w 347"/>
                <a:gd name="T21" fmla="*/ 325 h 336"/>
                <a:gd name="T22" fmla="*/ 345 w 347"/>
                <a:gd name="T23" fmla="*/ 65 h 336"/>
                <a:gd name="T24" fmla="*/ 336 w 347"/>
                <a:gd name="T25" fmla="*/ 41 h 336"/>
                <a:gd name="T26" fmla="*/ 174 w 347"/>
                <a:gd name="T27" fmla="*/ 215 h 336"/>
                <a:gd name="T28" fmla="*/ 92 w 347"/>
                <a:gd name="T29" fmla="*/ 104 h 336"/>
                <a:gd name="T30" fmla="*/ 129 w 347"/>
                <a:gd name="T31" fmla="*/ 104 h 336"/>
                <a:gd name="T32" fmla="*/ 174 w 347"/>
                <a:gd name="T33" fmla="*/ 179 h 336"/>
                <a:gd name="T34" fmla="*/ 219 w 347"/>
                <a:gd name="T35" fmla="*/ 104 h 336"/>
                <a:gd name="T36" fmla="*/ 256 w 347"/>
                <a:gd name="T37" fmla="*/ 104 h 336"/>
                <a:gd name="T38" fmla="*/ 174 w 347"/>
                <a:gd name="T39" fmla="*/ 215 h 336"/>
                <a:gd name="T40" fmla="*/ 33 w 347"/>
                <a:gd name="T41" fmla="*/ 68 h 336"/>
                <a:gd name="T42" fmla="*/ 77 w 347"/>
                <a:gd name="T43" fmla="*/ 22 h 336"/>
                <a:gd name="T44" fmla="*/ 270 w 347"/>
                <a:gd name="T45" fmla="*/ 22 h 336"/>
                <a:gd name="T46" fmla="*/ 315 w 347"/>
                <a:gd name="T47" fmla="*/ 68 h 336"/>
                <a:gd name="T48" fmla="*/ 33 w 347"/>
                <a:gd name="T49" fmla="*/ 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7" h="336">
                  <a:moveTo>
                    <a:pt x="336" y="41"/>
                  </a:moveTo>
                  <a:cubicBezTo>
                    <a:pt x="330" y="36"/>
                    <a:pt x="298" y="12"/>
                    <a:pt x="292" y="7"/>
                  </a:cubicBezTo>
                  <a:cubicBezTo>
                    <a:pt x="286" y="1"/>
                    <a:pt x="277" y="0"/>
                    <a:pt x="27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1" y="0"/>
                    <a:pt x="61" y="1"/>
                    <a:pt x="55" y="7"/>
                  </a:cubicBezTo>
                  <a:cubicBezTo>
                    <a:pt x="49" y="12"/>
                    <a:pt x="17" y="36"/>
                    <a:pt x="11" y="41"/>
                  </a:cubicBezTo>
                  <a:cubicBezTo>
                    <a:pt x="5" y="46"/>
                    <a:pt x="0" y="54"/>
                    <a:pt x="2" y="65"/>
                  </a:cubicBezTo>
                  <a:cubicBezTo>
                    <a:pt x="4" y="76"/>
                    <a:pt x="41" y="325"/>
                    <a:pt x="41" y="325"/>
                  </a:cubicBezTo>
                  <a:cubicBezTo>
                    <a:pt x="43" y="331"/>
                    <a:pt x="50" y="336"/>
                    <a:pt x="57" y="336"/>
                  </a:cubicBezTo>
                  <a:cubicBezTo>
                    <a:pt x="291" y="336"/>
                    <a:pt x="291" y="336"/>
                    <a:pt x="291" y="336"/>
                  </a:cubicBezTo>
                  <a:cubicBezTo>
                    <a:pt x="298" y="336"/>
                    <a:pt x="305" y="331"/>
                    <a:pt x="307" y="325"/>
                  </a:cubicBezTo>
                  <a:cubicBezTo>
                    <a:pt x="307" y="325"/>
                    <a:pt x="344" y="76"/>
                    <a:pt x="345" y="65"/>
                  </a:cubicBezTo>
                  <a:cubicBezTo>
                    <a:pt x="347" y="54"/>
                    <a:pt x="342" y="46"/>
                    <a:pt x="336" y="41"/>
                  </a:cubicBezTo>
                  <a:close/>
                  <a:moveTo>
                    <a:pt x="174" y="215"/>
                  </a:moveTo>
                  <a:cubicBezTo>
                    <a:pt x="109" y="215"/>
                    <a:pt x="95" y="123"/>
                    <a:pt x="92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4" y="132"/>
                    <a:pt x="147" y="179"/>
                    <a:pt x="174" y="179"/>
                  </a:cubicBezTo>
                  <a:cubicBezTo>
                    <a:pt x="201" y="179"/>
                    <a:pt x="213" y="132"/>
                    <a:pt x="219" y="104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3" y="123"/>
                    <a:pt x="239" y="215"/>
                    <a:pt x="174" y="215"/>
                  </a:cubicBezTo>
                  <a:close/>
                  <a:moveTo>
                    <a:pt x="33" y="68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270" y="22"/>
                    <a:pt x="270" y="22"/>
                    <a:pt x="270" y="22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3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806341" y="2666467"/>
            <a:ext cx="3294648" cy="1035381"/>
            <a:chOff x="2806341" y="2666467"/>
            <a:chExt cx="3294648" cy="1035381"/>
          </a:xfrm>
        </p:grpSpPr>
        <p:grpSp>
          <p:nvGrpSpPr>
            <p:cNvPr id="3" name="组合 2"/>
            <p:cNvGrpSpPr/>
            <p:nvPr/>
          </p:nvGrpSpPr>
          <p:grpSpPr>
            <a:xfrm>
              <a:off x="2806341" y="2666467"/>
              <a:ext cx="3294648" cy="1035381"/>
              <a:chOff x="2780523" y="2775033"/>
              <a:chExt cx="1904905" cy="973508"/>
            </a:xfrm>
          </p:grpSpPr>
          <p:sp>
            <p:nvSpPr>
              <p:cNvPr id="8" name="Rectangle 6"/>
              <p:cNvSpPr/>
              <p:nvPr/>
            </p:nvSpPr>
            <p:spPr>
              <a:xfrm>
                <a:off x="2780523" y="2775033"/>
                <a:ext cx="1686197" cy="973508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4089321" y="3152434"/>
                <a:ext cx="973506" cy="218708"/>
              </a:xfrm>
              <a:prstGeom prst="triangl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3531438" y="2849719"/>
              <a:ext cx="2291691" cy="6874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43" name="Freeform 18"/>
            <p:cNvSpPr>
              <a:spLocks noEditPoints="1"/>
            </p:cNvSpPr>
            <p:nvPr/>
          </p:nvSpPr>
          <p:spPr bwMode="auto">
            <a:xfrm>
              <a:off x="3030772" y="3008874"/>
              <a:ext cx="387293" cy="350569"/>
            </a:xfrm>
            <a:custGeom>
              <a:avLst/>
              <a:gdLst>
                <a:gd name="T0" fmla="*/ 247 w 400"/>
                <a:gd name="T1" fmla="*/ 269 h 360"/>
                <a:gd name="T2" fmla="*/ 182 w 400"/>
                <a:gd name="T3" fmla="*/ 203 h 360"/>
                <a:gd name="T4" fmla="*/ 203 w 400"/>
                <a:gd name="T5" fmla="*/ 154 h 360"/>
                <a:gd name="T6" fmla="*/ 222 w 400"/>
                <a:gd name="T7" fmla="*/ 120 h 360"/>
                <a:gd name="T8" fmla="*/ 215 w 400"/>
                <a:gd name="T9" fmla="*/ 104 h 360"/>
                <a:gd name="T10" fmla="*/ 220 w 400"/>
                <a:gd name="T11" fmla="*/ 68 h 360"/>
                <a:gd name="T12" fmla="*/ 140 w 400"/>
                <a:gd name="T13" fmla="*/ 0 h 360"/>
                <a:gd name="T14" fmla="*/ 59 w 400"/>
                <a:gd name="T15" fmla="*/ 68 h 360"/>
                <a:gd name="T16" fmla="*/ 65 w 400"/>
                <a:gd name="T17" fmla="*/ 104 h 360"/>
                <a:gd name="T18" fmla="*/ 57 w 400"/>
                <a:gd name="T19" fmla="*/ 120 h 360"/>
                <a:gd name="T20" fmla="*/ 76 w 400"/>
                <a:gd name="T21" fmla="*/ 154 h 360"/>
                <a:gd name="T22" fmla="*/ 98 w 400"/>
                <a:gd name="T23" fmla="*/ 203 h 360"/>
                <a:gd name="T24" fmla="*/ 32 w 400"/>
                <a:gd name="T25" fmla="*/ 269 h 360"/>
                <a:gd name="T26" fmla="*/ 0 w 400"/>
                <a:gd name="T27" fmla="*/ 280 h 360"/>
                <a:gd name="T28" fmla="*/ 0 w 400"/>
                <a:gd name="T29" fmla="*/ 360 h 360"/>
                <a:gd name="T30" fmla="*/ 320 w 400"/>
                <a:gd name="T31" fmla="*/ 360 h 360"/>
                <a:gd name="T32" fmla="*/ 320 w 400"/>
                <a:gd name="T33" fmla="*/ 318 h 360"/>
                <a:gd name="T34" fmla="*/ 247 w 400"/>
                <a:gd name="T35" fmla="*/ 269 h 360"/>
                <a:gd name="T36" fmla="*/ 340 w 400"/>
                <a:gd name="T37" fmla="*/ 160 h 360"/>
                <a:gd name="T38" fmla="*/ 340 w 400"/>
                <a:gd name="T39" fmla="*/ 100 h 360"/>
                <a:gd name="T40" fmla="*/ 300 w 400"/>
                <a:gd name="T41" fmla="*/ 100 h 360"/>
                <a:gd name="T42" fmla="*/ 300 w 400"/>
                <a:gd name="T43" fmla="*/ 160 h 360"/>
                <a:gd name="T44" fmla="*/ 240 w 400"/>
                <a:gd name="T45" fmla="*/ 160 h 360"/>
                <a:gd name="T46" fmla="*/ 240 w 400"/>
                <a:gd name="T47" fmla="*/ 200 h 360"/>
                <a:gd name="T48" fmla="*/ 300 w 400"/>
                <a:gd name="T49" fmla="*/ 200 h 360"/>
                <a:gd name="T50" fmla="*/ 300 w 400"/>
                <a:gd name="T51" fmla="*/ 260 h 360"/>
                <a:gd name="T52" fmla="*/ 340 w 400"/>
                <a:gd name="T53" fmla="*/ 260 h 360"/>
                <a:gd name="T54" fmla="*/ 340 w 400"/>
                <a:gd name="T55" fmla="*/ 200 h 360"/>
                <a:gd name="T56" fmla="*/ 400 w 400"/>
                <a:gd name="T57" fmla="*/ 200 h 360"/>
                <a:gd name="T58" fmla="*/ 400 w 400"/>
                <a:gd name="T59" fmla="*/ 160 h 360"/>
                <a:gd name="T60" fmla="*/ 340 w 400"/>
                <a:gd name="T61" fmla="*/ 1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" h="360">
                  <a:moveTo>
                    <a:pt x="247" y="269"/>
                  </a:moveTo>
                  <a:cubicBezTo>
                    <a:pt x="197" y="251"/>
                    <a:pt x="182" y="236"/>
                    <a:pt x="182" y="203"/>
                  </a:cubicBezTo>
                  <a:cubicBezTo>
                    <a:pt x="182" y="184"/>
                    <a:pt x="197" y="190"/>
                    <a:pt x="203" y="154"/>
                  </a:cubicBezTo>
                  <a:cubicBezTo>
                    <a:pt x="206" y="140"/>
                    <a:pt x="220" y="154"/>
                    <a:pt x="222" y="120"/>
                  </a:cubicBezTo>
                  <a:cubicBezTo>
                    <a:pt x="222" y="107"/>
                    <a:pt x="215" y="104"/>
                    <a:pt x="215" y="104"/>
                  </a:cubicBezTo>
                  <a:cubicBezTo>
                    <a:pt x="215" y="104"/>
                    <a:pt x="219" y="84"/>
                    <a:pt x="220" y="68"/>
                  </a:cubicBezTo>
                  <a:cubicBezTo>
                    <a:pt x="222" y="49"/>
                    <a:pt x="209" y="0"/>
                    <a:pt x="140" y="0"/>
                  </a:cubicBezTo>
                  <a:cubicBezTo>
                    <a:pt x="71" y="0"/>
                    <a:pt x="58" y="49"/>
                    <a:pt x="59" y="68"/>
                  </a:cubicBezTo>
                  <a:cubicBezTo>
                    <a:pt x="61" y="84"/>
                    <a:pt x="65" y="104"/>
                    <a:pt x="65" y="104"/>
                  </a:cubicBezTo>
                  <a:cubicBezTo>
                    <a:pt x="65" y="104"/>
                    <a:pt x="57" y="107"/>
                    <a:pt x="57" y="120"/>
                  </a:cubicBezTo>
                  <a:cubicBezTo>
                    <a:pt x="60" y="154"/>
                    <a:pt x="73" y="140"/>
                    <a:pt x="76" y="154"/>
                  </a:cubicBezTo>
                  <a:cubicBezTo>
                    <a:pt x="83" y="190"/>
                    <a:pt x="98" y="184"/>
                    <a:pt x="98" y="203"/>
                  </a:cubicBezTo>
                  <a:cubicBezTo>
                    <a:pt x="98" y="236"/>
                    <a:pt x="82" y="251"/>
                    <a:pt x="32" y="269"/>
                  </a:cubicBezTo>
                  <a:cubicBezTo>
                    <a:pt x="26" y="271"/>
                    <a:pt x="12" y="274"/>
                    <a:pt x="0" y="28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360"/>
                    <a:pt x="320" y="330"/>
                    <a:pt x="320" y="318"/>
                  </a:cubicBezTo>
                  <a:cubicBezTo>
                    <a:pt x="320" y="305"/>
                    <a:pt x="297" y="287"/>
                    <a:pt x="247" y="269"/>
                  </a:cubicBezTo>
                  <a:close/>
                  <a:moveTo>
                    <a:pt x="340" y="160"/>
                  </a:moveTo>
                  <a:cubicBezTo>
                    <a:pt x="340" y="100"/>
                    <a:pt x="340" y="100"/>
                    <a:pt x="340" y="100"/>
                  </a:cubicBezTo>
                  <a:cubicBezTo>
                    <a:pt x="300" y="100"/>
                    <a:pt x="300" y="100"/>
                    <a:pt x="300" y="100"/>
                  </a:cubicBezTo>
                  <a:cubicBezTo>
                    <a:pt x="300" y="160"/>
                    <a:pt x="300" y="160"/>
                    <a:pt x="300" y="160"/>
                  </a:cubicBezTo>
                  <a:cubicBezTo>
                    <a:pt x="240" y="160"/>
                    <a:pt x="240" y="160"/>
                    <a:pt x="240" y="160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300" y="200"/>
                    <a:pt x="300" y="200"/>
                    <a:pt x="300" y="200"/>
                  </a:cubicBezTo>
                  <a:cubicBezTo>
                    <a:pt x="300" y="260"/>
                    <a:pt x="300" y="260"/>
                    <a:pt x="300" y="260"/>
                  </a:cubicBezTo>
                  <a:cubicBezTo>
                    <a:pt x="340" y="260"/>
                    <a:pt x="340" y="260"/>
                    <a:pt x="340" y="260"/>
                  </a:cubicBezTo>
                  <a:cubicBezTo>
                    <a:pt x="340" y="200"/>
                    <a:pt x="340" y="200"/>
                    <a:pt x="340" y="200"/>
                  </a:cubicBezTo>
                  <a:cubicBezTo>
                    <a:pt x="400" y="200"/>
                    <a:pt x="400" y="200"/>
                    <a:pt x="400" y="200"/>
                  </a:cubicBezTo>
                  <a:cubicBezTo>
                    <a:pt x="400" y="160"/>
                    <a:pt x="400" y="160"/>
                    <a:pt x="400" y="160"/>
                  </a:cubicBezTo>
                  <a:lnTo>
                    <a:pt x="340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13938" y="3808096"/>
            <a:ext cx="3294648" cy="1034964"/>
            <a:chOff x="2813938" y="3808096"/>
            <a:chExt cx="3294648" cy="1034964"/>
          </a:xfrm>
        </p:grpSpPr>
        <p:grpSp>
          <p:nvGrpSpPr>
            <p:cNvPr id="4" name="组合 3"/>
            <p:cNvGrpSpPr/>
            <p:nvPr/>
          </p:nvGrpSpPr>
          <p:grpSpPr>
            <a:xfrm>
              <a:off x="2813938" y="3808096"/>
              <a:ext cx="3294648" cy="1034964"/>
              <a:chOff x="2787666" y="3848439"/>
              <a:chExt cx="1904905" cy="973116"/>
            </a:xfrm>
          </p:grpSpPr>
          <p:sp>
            <p:nvSpPr>
              <p:cNvPr id="24" name="Rectangle 12"/>
              <p:cNvSpPr/>
              <p:nvPr/>
            </p:nvSpPr>
            <p:spPr>
              <a:xfrm flipV="1">
                <a:off x="2787666" y="3848439"/>
                <a:ext cx="1686197" cy="973116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Isosceles Triangle 14"/>
              <p:cNvSpPr/>
              <p:nvPr/>
            </p:nvSpPr>
            <p:spPr>
              <a:xfrm rot="16200000" flipV="1">
                <a:off x="4096660" y="4225642"/>
                <a:ext cx="973114" cy="218708"/>
              </a:xfrm>
              <a:prstGeom prst="triangl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531438" y="3981749"/>
              <a:ext cx="2291691" cy="6874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grpSp>
          <p:nvGrpSpPr>
            <p:cNvPr id="44" name="Group 90"/>
            <p:cNvGrpSpPr/>
            <p:nvPr/>
          </p:nvGrpSpPr>
          <p:grpSpPr>
            <a:xfrm>
              <a:off x="3047730" y="4086120"/>
              <a:ext cx="305513" cy="478917"/>
              <a:chOff x="766996" y="3662004"/>
              <a:chExt cx="129222" cy="202565"/>
            </a:xfrm>
            <a:solidFill>
              <a:schemeClr val="bg1"/>
            </a:solidFill>
          </p:grpSpPr>
          <p:sp>
            <p:nvSpPr>
              <p:cNvPr id="45" name="Freeform 51"/>
              <p:cNvSpPr>
                <a:spLocks/>
              </p:cNvSpPr>
              <p:nvPr/>
            </p:nvSpPr>
            <p:spPr bwMode="auto">
              <a:xfrm>
                <a:off x="766996" y="3735346"/>
                <a:ext cx="129222" cy="129223"/>
              </a:xfrm>
              <a:custGeom>
                <a:avLst/>
                <a:gdLst>
                  <a:gd name="T0" fmla="*/ 248 w 256"/>
                  <a:gd name="T1" fmla="*/ 0 h 255"/>
                  <a:gd name="T2" fmla="*/ 236 w 256"/>
                  <a:gd name="T3" fmla="*/ 0 h 255"/>
                  <a:gd name="T4" fmla="*/ 228 w 256"/>
                  <a:gd name="T5" fmla="*/ 8 h 255"/>
                  <a:gd name="T6" fmla="*/ 228 w 256"/>
                  <a:gd name="T7" fmla="*/ 63 h 255"/>
                  <a:gd name="T8" fmla="*/ 128 w 256"/>
                  <a:gd name="T9" fmla="*/ 135 h 255"/>
                  <a:gd name="T10" fmla="*/ 28 w 256"/>
                  <a:gd name="T11" fmla="*/ 63 h 255"/>
                  <a:gd name="T12" fmla="*/ 28 w 256"/>
                  <a:gd name="T13" fmla="*/ 8 h 255"/>
                  <a:gd name="T14" fmla="*/ 20 w 256"/>
                  <a:gd name="T15" fmla="*/ 0 h 255"/>
                  <a:gd name="T16" fmla="*/ 8 w 256"/>
                  <a:gd name="T17" fmla="*/ 0 h 255"/>
                  <a:gd name="T18" fmla="*/ 0 w 256"/>
                  <a:gd name="T19" fmla="*/ 8 h 255"/>
                  <a:gd name="T20" fmla="*/ 0 w 256"/>
                  <a:gd name="T21" fmla="*/ 63 h 255"/>
                  <a:gd name="T22" fmla="*/ 108 w 256"/>
                  <a:gd name="T23" fmla="*/ 162 h 255"/>
                  <a:gd name="T24" fmla="*/ 108 w 256"/>
                  <a:gd name="T25" fmla="*/ 215 h 255"/>
                  <a:gd name="T26" fmla="*/ 56 w 256"/>
                  <a:gd name="T27" fmla="*/ 215 h 255"/>
                  <a:gd name="T28" fmla="*/ 48 w 256"/>
                  <a:gd name="T29" fmla="*/ 223 h 255"/>
                  <a:gd name="T30" fmla="*/ 48 w 256"/>
                  <a:gd name="T31" fmla="*/ 247 h 255"/>
                  <a:gd name="T32" fmla="*/ 56 w 256"/>
                  <a:gd name="T33" fmla="*/ 255 h 255"/>
                  <a:gd name="T34" fmla="*/ 200 w 256"/>
                  <a:gd name="T35" fmla="*/ 255 h 255"/>
                  <a:gd name="T36" fmla="*/ 208 w 256"/>
                  <a:gd name="T37" fmla="*/ 247 h 255"/>
                  <a:gd name="T38" fmla="*/ 208 w 256"/>
                  <a:gd name="T39" fmla="*/ 223 h 255"/>
                  <a:gd name="T40" fmla="*/ 200 w 256"/>
                  <a:gd name="T41" fmla="*/ 215 h 255"/>
                  <a:gd name="T42" fmla="*/ 148 w 256"/>
                  <a:gd name="T43" fmla="*/ 215 h 255"/>
                  <a:gd name="T44" fmla="*/ 148 w 256"/>
                  <a:gd name="T45" fmla="*/ 162 h 255"/>
                  <a:gd name="T46" fmla="*/ 256 w 256"/>
                  <a:gd name="T47" fmla="*/ 63 h 255"/>
                  <a:gd name="T48" fmla="*/ 256 w 256"/>
                  <a:gd name="T49" fmla="*/ 8 h 255"/>
                  <a:gd name="T50" fmla="*/ 248 w 256"/>
                  <a:gd name="T51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6" h="255">
                    <a:moveTo>
                      <a:pt x="248" y="0"/>
                    </a:moveTo>
                    <a:cubicBezTo>
                      <a:pt x="236" y="0"/>
                      <a:pt x="236" y="0"/>
                      <a:pt x="236" y="0"/>
                    </a:cubicBezTo>
                    <a:cubicBezTo>
                      <a:pt x="231" y="0"/>
                      <a:pt x="228" y="3"/>
                      <a:pt x="228" y="8"/>
                    </a:cubicBezTo>
                    <a:cubicBezTo>
                      <a:pt x="228" y="63"/>
                      <a:pt x="228" y="63"/>
                      <a:pt x="228" y="63"/>
                    </a:cubicBezTo>
                    <a:cubicBezTo>
                      <a:pt x="228" y="90"/>
                      <a:pt x="207" y="135"/>
                      <a:pt x="128" y="135"/>
                    </a:cubicBezTo>
                    <a:cubicBezTo>
                      <a:pt x="49" y="135"/>
                      <a:pt x="28" y="90"/>
                      <a:pt x="28" y="63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3"/>
                      <a:pt x="24" y="0"/>
                      <a:pt x="2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108"/>
                      <a:pt x="33" y="156"/>
                      <a:pt x="108" y="162"/>
                    </a:cubicBezTo>
                    <a:cubicBezTo>
                      <a:pt x="108" y="215"/>
                      <a:pt x="108" y="215"/>
                      <a:pt x="108" y="215"/>
                    </a:cubicBezTo>
                    <a:cubicBezTo>
                      <a:pt x="56" y="215"/>
                      <a:pt x="56" y="215"/>
                      <a:pt x="56" y="215"/>
                    </a:cubicBezTo>
                    <a:cubicBezTo>
                      <a:pt x="51" y="215"/>
                      <a:pt x="48" y="218"/>
                      <a:pt x="48" y="223"/>
                    </a:cubicBezTo>
                    <a:cubicBezTo>
                      <a:pt x="48" y="247"/>
                      <a:pt x="48" y="247"/>
                      <a:pt x="48" y="247"/>
                    </a:cubicBezTo>
                    <a:cubicBezTo>
                      <a:pt x="48" y="251"/>
                      <a:pt x="51" y="255"/>
                      <a:pt x="56" y="255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4" y="255"/>
                      <a:pt x="208" y="251"/>
                      <a:pt x="208" y="247"/>
                    </a:cubicBezTo>
                    <a:cubicBezTo>
                      <a:pt x="208" y="223"/>
                      <a:pt x="208" y="223"/>
                      <a:pt x="208" y="223"/>
                    </a:cubicBezTo>
                    <a:cubicBezTo>
                      <a:pt x="208" y="218"/>
                      <a:pt x="204" y="215"/>
                      <a:pt x="200" y="215"/>
                    </a:cubicBezTo>
                    <a:cubicBezTo>
                      <a:pt x="148" y="215"/>
                      <a:pt x="148" y="215"/>
                      <a:pt x="148" y="215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223" y="156"/>
                      <a:pt x="256" y="108"/>
                      <a:pt x="256" y="63"/>
                    </a:cubicBezTo>
                    <a:cubicBezTo>
                      <a:pt x="256" y="8"/>
                      <a:pt x="256" y="8"/>
                      <a:pt x="256" y="8"/>
                    </a:cubicBezTo>
                    <a:cubicBezTo>
                      <a:pt x="256" y="3"/>
                      <a:pt x="252" y="0"/>
                      <a:pt x="2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6" name="Freeform 52"/>
              <p:cNvSpPr>
                <a:spLocks/>
              </p:cNvSpPr>
              <p:nvPr/>
            </p:nvSpPr>
            <p:spPr bwMode="auto">
              <a:xfrm>
                <a:off x="801921" y="3735346"/>
                <a:ext cx="61119" cy="48895"/>
              </a:xfrm>
              <a:custGeom>
                <a:avLst/>
                <a:gdLst>
                  <a:gd name="T0" fmla="*/ 60 w 120"/>
                  <a:gd name="T1" fmla="*/ 95 h 95"/>
                  <a:gd name="T2" fmla="*/ 120 w 120"/>
                  <a:gd name="T3" fmla="*/ 63 h 95"/>
                  <a:gd name="T4" fmla="*/ 120 w 120"/>
                  <a:gd name="T5" fmla="*/ 0 h 95"/>
                  <a:gd name="T6" fmla="*/ 0 w 120"/>
                  <a:gd name="T7" fmla="*/ 0 h 95"/>
                  <a:gd name="T8" fmla="*/ 0 w 120"/>
                  <a:gd name="T9" fmla="*/ 63 h 95"/>
                  <a:gd name="T10" fmla="*/ 60 w 120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95">
                    <a:moveTo>
                      <a:pt x="60" y="95"/>
                    </a:moveTo>
                    <a:cubicBezTo>
                      <a:pt x="107" y="95"/>
                      <a:pt x="120" y="76"/>
                      <a:pt x="120" y="63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6"/>
                      <a:pt x="13" y="95"/>
                      <a:pt x="6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7" name="Freeform 53"/>
              <p:cNvSpPr>
                <a:spLocks/>
              </p:cNvSpPr>
              <p:nvPr/>
            </p:nvSpPr>
            <p:spPr bwMode="auto">
              <a:xfrm>
                <a:off x="801921" y="3662004"/>
                <a:ext cx="61119" cy="59373"/>
              </a:xfrm>
              <a:custGeom>
                <a:avLst/>
                <a:gdLst>
                  <a:gd name="T0" fmla="*/ 120 w 120"/>
                  <a:gd name="T1" fmla="*/ 32 h 117"/>
                  <a:gd name="T2" fmla="*/ 60 w 120"/>
                  <a:gd name="T3" fmla="*/ 0 h 117"/>
                  <a:gd name="T4" fmla="*/ 0 w 120"/>
                  <a:gd name="T5" fmla="*/ 32 h 117"/>
                  <a:gd name="T6" fmla="*/ 0 w 120"/>
                  <a:gd name="T7" fmla="*/ 117 h 117"/>
                  <a:gd name="T8" fmla="*/ 120 w 120"/>
                  <a:gd name="T9" fmla="*/ 117 h 117"/>
                  <a:gd name="T10" fmla="*/ 120 w 120"/>
                  <a:gd name="T11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17">
                    <a:moveTo>
                      <a:pt x="120" y="32"/>
                    </a:moveTo>
                    <a:cubicBezTo>
                      <a:pt x="120" y="19"/>
                      <a:pt x="107" y="0"/>
                      <a:pt x="60" y="0"/>
                    </a:cubicBezTo>
                    <a:cubicBezTo>
                      <a:pt x="13" y="0"/>
                      <a:pt x="0" y="19"/>
                      <a:pt x="0" y="3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120" y="117"/>
                      <a:pt x="120" y="117"/>
                      <a:pt x="120" y="117"/>
                    </a:cubicBezTo>
                    <a:lnTo>
                      <a:pt x="12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813938" y="4930406"/>
            <a:ext cx="3294648" cy="1034965"/>
            <a:chOff x="2813938" y="4930406"/>
            <a:chExt cx="3294648" cy="1034965"/>
          </a:xfrm>
        </p:grpSpPr>
        <p:grpSp>
          <p:nvGrpSpPr>
            <p:cNvPr id="5" name="组合 4"/>
            <p:cNvGrpSpPr/>
            <p:nvPr/>
          </p:nvGrpSpPr>
          <p:grpSpPr>
            <a:xfrm>
              <a:off x="2813938" y="4930406"/>
              <a:ext cx="3294648" cy="1034965"/>
              <a:chOff x="2787666" y="4903681"/>
              <a:chExt cx="1904905" cy="973117"/>
            </a:xfrm>
          </p:grpSpPr>
          <p:sp>
            <p:nvSpPr>
              <p:cNvPr id="30" name="Rectangle 10"/>
              <p:cNvSpPr/>
              <p:nvPr/>
            </p:nvSpPr>
            <p:spPr>
              <a:xfrm flipV="1">
                <a:off x="2787666" y="4903681"/>
                <a:ext cx="1686197" cy="973116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Isosceles Triangle 13"/>
              <p:cNvSpPr/>
              <p:nvPr/>
            </p:nvSpPr>
            <p:spPr>
              <a:xfrm rot="16200000" flipV="1">
                <a:off x="4096660" y="5280887"/>
                <a:ext cx="973114" cy="218708"/>
              </a:xfrm>
              <a:prstGeom prst="triangl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531438" y="5113780"/>
              <a:ext cx="2291691" cy="6874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48" name="Freeform 255"/>
            <p:cNvSpPr>
              <a:spLocks noEditPoints="1"/>
            </p:cNvSpPr>
            <p:nvPr/>
          </p:nvSpPr>
          <p:spPr bwMode="auto">
            <a:xfrm>
              <a:off x="3006965" y="5272299"/>
              <a:ext cx="398585" cy="398585"/>
            </a:xfrm>
            <a:custGeom>
              <a:avLst/>
              <a:gdLst>
                <a:gd name="T0" fmla="*/ 60 w 360"/>
                <a:gd name="T1" fmla="*/ 320 h 360"/>
                <a:gd name="T2" fmla="*/ 100 w 360"/>
                <a:gd name="T3" fmla="*/ 360 h 360"/>
                <a:gd name="T4" fmla="*/ 140 w 360"/>
                <a:gd name="T5" fmla="*/ 320 h 360"/>
                <a:gd name="T6" fmla="*/ 100 w 360"/>
                <a:gd name="T7" fmla="*/ 280 h 360"/>
                <a:gd name="T8" fmla="*/ 60 w 360"/>
                <a:gd name="T9" fmla="*/ 320 h 360"/>
                <a:gd name="T10" fmla="*/ 260 w 360"/>
                <a:gd name="T11" fmla="*/ 320 h 360"/>
                <a:gd name="T12" fmla="*/ 300 w 360"/>
                <a:gd name="T13" fmla="*/ 360 h 360"/>
                <a:gd name="T14" fmla="*/ 340 w 360"/>
                <a:gd name="T15" fmla="*/ 320 h 360"/>
                <a:gd name="T16" fmla="*/ 300 w 360"/>
                <a:gd name="T17" fmla="*/ 280 h 360"/>
                <a:gd name="T18" fmla="*/ 260 w 360"/>
                <a:gd name="T19" fmla="*/ 320 h 360"/>
                <a:gd name="T20" fmla="*/ 131 w 360"/>
                <a:gd name="T21" fmla="*/ 225 h 360"/>
                <a:gd name="T22" fmla="*/ 352 w 360"/>
                <a:gd name="T23" fmla="*/ 162 h 360"/>
                <a:gd name="T24" fmla="*/ 360 w 360"/>
                <a:gd name="T25" fmla="*/ 152 h 360"/>
                <a:gd name="T26" fmla="*/ 360 w 360"/>
                <a:gd name="T27" fmla="*/ 42 h 360"/>
                <a:gd name="T28" fmla="*/ 78 w 360"/>
                <a:gd name="T29" fmla="*/ 42 h 360"/>
                <a:gd name="T30" fmla="*/ 78 w 360"/>
                <a:gd name="T31" fmla="*/ 8 h 360"/>
                <a:gd name="T32" fmla="*/ 70 w 360"/>
                <a:gd name="T33" fmla="*/ 0 h 360"/>
                <a:gd name="T34" fmla="*/ 8 w 360"/>
                <a:gd name="T35" fmla="*/ 0 h 360"/>
                <a:gd name="T36" fmla="*/ 0 w 360"/>
                <a:gd name="T37" fmla="*/ 8 h 360"/>
                <a:gd name="T38" fmla="*/ 0 w 360"/>
                <a:gd name="T39" fmla="*/ 40 h 360"/>
                <a:gd name="T40" fmla="*/ 39 w 360"/>
                <a:gd name="T41" fmla="*/ 40 h 360"/>
                <a:gd name="T42" fmla="*/ 78 w 360"/>
                <a:gd name="T43" fmla="*/ 221 h 360"/>
                <a:gd name="T44" fmla="*/ 82 w 360"/>
                <a:gd name="T45" fmla="*/ 240 h 360"/>
                <a:gd name="T46" fmla="*/ 82 w 360"/>
                <a:gd name="T47" fmla="*/ 270 h 360"/>
                <a:gd name="T48" fmla="*/ 90 w 360"/>
                <a:gd name="T49" fmla="*/ 278 h 360"/>
                <a:gd name="T50" fmla="*/ 100 w 360"/>
                <a:gd name="T51" fmla="*/ 278 h 360"/>
                <a:gd name="T52" fmla="*/ 300 w 360"/>
                <a:gd name="T53" fmla="*/ 278 h 360"/>
                <a:gd name="T54" fmla="*/ 352 w 360"/>
                <a:gd name="T55" fmla="*/ 278 h 360"/>
                <a:gd name="T56" fmla="*/ 360 w 360"/>
                <a:gd name="T57" fmla="*/ 270 h 360"/>
                <a:gd name="T58" fmla="*/ 360 w 360"/>
                <a:gd name="T59" fmla="*/ 240 h 360"/>
                <a:gd name="T60" fmla="*/ 135 w 360"/>
                <a:gd name="T61" fmla="*/ 240 h 360"/>
                <a:gd name="T62" fmla="*/ 131 w 360"/>
                <a:gd name="T63" fmla="*/ 22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0" h="360">
                  <a:moveTo>
                    <a:pt x="60" y="320"/>
                  </a:moveTo>
                  <a:cubicBezTo>
                    <a:pt x="60" y="342"/>
                    <a:pt x="78" y="360"/>
                    <a:pt x="100" y="360"/>
                  </a:cubicBezTo>
                  <a:cubicBezTo>
                    <a:pt x="122" y="360"/>
                    <a:pt x="140" y="342"/>
                    <a:pt x="140" y="320"/>
                  </a:cubicBezTo>
                  <a:cubicBezTo>
                    <a:pt x="140" y="298"/>
                    <a:pt x="122" y="280"/>
                    <a:pt x="100" y="280"/>
                  </a:cubicBezTo>
                  <a:cubicBezTo>
                    <a:pt x="78" y="280"/>
                    <a:pt x="60" y="298"/>
                    <a:pt x="60" y="320"/>
                  </a:cubicBezTo>
                  <a:close/>
                  <a:moveTo>
                    <a:pt x="260" y="320"/>
                  </a:moveTo>
                  <a:cubicBezTo>
                    <a:pt x="260" y="342"/>
                    <a:pt x="278" y="360"/>
                    <a:pt x="300" y="360"/>
                  </a:cubicBezTo>
                  <a:cubicBezTo>
                    <a:pt x="322" y="360"/>
                    <a:pt x="340" y="342"/>
                    <a:pt x="340" y="320"/>
                  </a:cubicBezTo>
                  <a:cubicBezTo>
                    <a:pt x="340" y="298"/>
                    <a:pt x="322" y="280"/>
                    <a:pt x="300" y="280"/>
                  </a:cubicBezTo>
                  <a:cubicBezTo>
                    <a:pt x="278" y="280"/>
                    <a:pt x="260" y="298"/>
                    <a:pt x="260" y="320"/>
                  </a:cubicBezTo>
                  <a:close/>
                  <a:moveTo>
                    <a:pt x="131" y="225"/>
                  </a:moveTo>
                  <a:cubicBezTo>
                    <a:pt x="352" y="162"/>
                    <a:pt x="352" y="162"/>
                    <a:pt x="352" y="162"/>
                  </a:cubicBezTo>
                  <a:cubicBezTo>
                    <a:pt x="356" y="161"/>
                    <a:pt x="360" y="156"/>
                    <a:pt x="360" y="152"/>
                  </a:cubicBezTo>
                  <a:cubicBezTo>
                    <a:pt x="360" y="42"/>
                    <a:pt x="360" y="42"/>
                    <a:pt x="36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3"/>
                    <a:pt x="74" y="0"/>
                    <a:pt x="7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82" y="274"/>
                    <a:pt x="85" y="278"/>
                    <a:pt x="9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300" y="278"/>
                    <a:pt x="300" y="278"/>
                    <a:pt x="300" y="278"/>
                  </a:cubicBezTo>
                  <a:cubicBezTo>
                    <a:pt x="352" y="278"/>
                    <a:pt x="352" y="278"/>
                    <a:pt x="352" y="278"/>
                  </a:cubicBezTo>
                  <a:cubicBezTo>
                    <a:pt x="356" y="278"/>
                    <a:pt x="360" y="274"/>
                    <a:pt x="360" y="270"/>
                  </a:cubicBezTo>
                  <a:cubicBezTo>
                    <a:pt x="360" y="240"/>
                    <a:pt x="360" y="240"/>
                    <a:pt x="360" y="240"/>
                  </a:cubicBezTo>
                  <a:cubicBezTo>
                    <a:pt x="135" y="240"/>
                    <a:pt x="135" y="240"/>
                    <a:pt x="135" y="240"/>
                  </a:cubicBezTo>
                  <a:cubicBezTo>
                    <a:pt x="112" y="240"/>
                    <a:pt x="111" y="231"/>
                    <a:pt x="131" y="2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22376" y="1551812"/>
            <a:ext cx="4233679" cy="973008"/>
            <a:chOff x="6622376" y="1551812"/>
            <a:chExt cx="4233679" cy="973008"/>
          </a:xfrm>
        </p:grpSpPr>
        <p:sp>
          <p:nvSpPr>
            <p:cNvPr id="49" name="标题"/>
            <p:cNvSpPr/>
            <p:nvPr/>
          </p:nvSpPr>
          <p:spPr>
            <a:xfrm>
              <a:off x="7773029" y="1551812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773029" y="1878489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"/>
            <p:cNvSpPr txBox="1"/>
            <p:nvPr/>
          </p:nvSpPr>
          <p:spPr>
            <a:xfrm>
              <a:off x="6622376" y="1676359"/>
              <a:ext cx="1095362" cy="723914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10%</a:t>
              </a:r>
              <a:endParaRPr 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22376" y="2698441"/>
            <a:ext cx="4233679" cy="973008"/>
            <a:chOff x="6622376" y="2698441"/>
            <a:chExt cx="4233679" cy="973008"/>
          </a:xfrm>
        </p:grpSpPr>
        <p:sp>
          <p:nvSpPr>
            <p:cNvPr id="51" name="标题"/>
            <p:cNvSpPr/>
            <p:nvPr/>
          </p:nvSpPr>
          <p:spPr>
            <a:xfrm>
              <a:off x="7773029" y="2698441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773029" y="3025118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TextBox 1"/>
            <p:cNvSpPr txBox="1"/>
            <p:nvPr/>
          </p:nvSpPr>
          <p:spPr>
            <a:xfrm>
              <a:off x="6622376" y="2822988"/>
              <a:ext cx="1095362" cy="723914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20%</a:t>
              </a:r>
              <a:endParaRPr 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22376" y="3845070"/>
            <a:ext cx="4233679" cy="973008"/>
            <a:chOff x="6622376" y="3845070"/>
            <a:chExt cx="4233679" cy="973008"/>
          </a:xfrm>
        </p:grpSpPr>
        <p:sp>
          <p:nvSpPr>
            <p:cNvPr id="56" name="标题"/>
            <p:cNvSpPr/>
            <p:nvPr/>
          </p:nvSpPr>
          <p:spPr>
            <a:xfrm>
              <a:off x="7773029" y="3845070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773029" y="4171747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1"/>
            <p:cNvSpPr txBox="1"/>
            <p:nvPr/>
          </p:nvSpPr>
          <p:spPr>
            <a:xfrm>
              <a:off x="6622376" y="3969617"/>
              <a:ext cx="1095362" cy="723914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30%</a:t>
              </a:r>
              <a:endParaRPr 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2376" y="4991698"/>
            <a:ext cx="4233679" cy="973008"/>
            <a:chOff x="6622376" y="4991698"/>
            <a:chExt cx="4233679" cy="973008"/>
          </a:xfrm>
        </p:grpSpPr>
        <p:sp>
          <p:nvSpPr>
            <p:cNvPr id="59" name="标题"/>
            <p:cNvSpPr/>
            <p:nvPr/>
          </p:nvSpPr>
          <p:spPr>
            <a:xfrm>
              <a:off x="7773029" y="4991698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773029" y="5318375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1"/>
            <p:cNvSpPr txBox="1"/>
            <p:nvPr/>
          </p:nvSpPr>
          <p:spPr>
            <a:xfrm>
              <a:off x="6622376" y="5116245"/>
              <a:ext cx="1095362" cy="723914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40%</a:t>
              </a:r>
              <a:endParaRPr 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5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工作完成情况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11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Dur="0" restart="never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8" dur="5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200000" y="200000"/>
                                      <p:to x="100000" y="100000"/>
                                    </p:animScale>
                                    <p:animRot by="21600000" from="0" to="21600000">
                                      <p:cBhvr additive="base" accumulate="none">
                                        <p:cTn id="9" dur="5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13841 2.59259E-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2.59259E-6 L 0.13841 2.59259E-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2.59259E-6 L 0.13841 2.59259E-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2.59259E-6 L 0.13841 2.59259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3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3427" y="2629674"/>
            <a:ext cx="191590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spc="500" dirty="0" smtClean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03</a:t>
            </a:r>
            <a:endParaRPr lang="zh-CN" altLang="en-US" sz="14600" spc="500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7337" y="29673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sz="5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96552" y="3890665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796552" y="4089286"/>
            <a:ext cx="2110231" cy="340434"/>
            <a:chOff x="4812854" y="4028679"/>
            <a:chExt cx="2110231" cy="340434"/>
          </a:xfrm>
        </p:grpSpPr>
        <p:sp>
          <p:nvSpPr>
            <p:cNvPr id="7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20231" y="4089286"/>
            <a:ext cx="2173936" cy="340434"/>
            <a:chOff x="6936533" y="4028679"/>
            <a:chExt cx="2173936" cy="340434"/>
          </a:xfrm>
        </p:grpSpPr>
        <p:sp>
          <p:nvSpPr>
            <p:cNvPr id="10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3" name="流程图: 合并 12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969529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3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9069" y="1377508"/>
            <a:ext cx="2480655" cy="137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Administrator\Desktop\218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12" l="0" r="90000">
                        <a14:foregroundMark x1="14182" y1="94118" x2="14182" y2="94118"/>
                        <a14:foregroundMark x1="8909" y1="10588" x2="8909" y2="10588"/>
                        <a14:foregroundMark x1="3455" y1="10588" x2="3455" y2="10588"/>
                        <a14:backgroundMark x1="1091" y1="2353" x2="1091" y2="2353"/>
                        <a14:backgroundMark x1="1818" y1="1176" x2="1818" y2="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641" r="45448"/>
          <a:stretch/>
        </p:blipFill>
        <p:spPr bwMode="auto">
          <a:xfrm flipH="1">
            <a:off x="8875929" y="795522"/>
            <a:ext cx="3316071" cy="60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360云盘\02-个人资料\！PPT图片及版面资源\06-PPT精选插图\02-商务\188141-1205221426079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2"/>
          <a:stretch/>
        </p:blipFill>
        <p:spPr bwMode="auto">
          <a:xfrm>
            <a:off x="6064451" y="2900942"/>
            <a:ext cx="2417333" cy="13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25260"/>
          <a:stretch/>
        </p:blipFill>
        <p:spPr bwMode="auto">
          <a:xfrm>
            <a:off x="900675" y="2900942"/>
            <a:ext cx="2443928" cy="136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064451" y="1377508"/>
            <a:ext cx="2417333" cy="1376498"/>
            <a:chOff x="3946913" y="1827911"/>
            <a:chExt cx="1958168" cy="1283142"/>
          </a:xfrm>
          <a:solidFill>
            <a:schemeClr val="bg1"/>
          </a:solidFill>
        </p:grpSpPr>
        <p:sp>
          <p:nvSpPr>
            <p:cNvPr id="11" name="矩形 10"/>
            <p:cNvSpPr/>
            <p:nvPr/>
          </p:nvSpPr>
          <p:spPr>
            <a:xfrm>
              <a:off x="3946913" y="1827911"/>
              <a:ext cx="1958168" cy="12831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2870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33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 flipH="1">
              <a:off x="4287376" y="2218785"/>
              <a:ext cx="1335298" cy="44942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12870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533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填加文字</a:t>
              </a:r>
              <a:endParaRPr lang="en-US" altLang="zh-CN" sz="2533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0676" y="1377508"/>
            <a:ext cx="2443928" cy="1376498"/>
            <a:chOff x="0" y="2095862"/>
            <a:chExt cx="1979711" cy="1283142"/>
          </a:xfrm>
          <a:solidFill>
            <a:schemeClr val="bg1"/>
          </a:solidFill>
        </p:grpSpPr>
        <p:sp>
          <p:nvSpPr>
            <p:cNvPr id="14" name="矩形 13"/>
            <p:cNvSpPr/>
            <p:nvPr/>
          </p:nvSpPr>
          <p:spPr>
            <a:xfrm>
              <a:off x="0" y="2095862"/>
              <a:ext cx="1979711" cy="12831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 flipH="1">
              <a:off x="379065" y="2486736"/>
              <a:ext cx="1335298" cy="44942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533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填加文字</a:t>
              </a:r>
              <a:endParaRPr lang="en-US" altLang="zh-CN" sz="2533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459068" y="2900941"/>
            <a:ext cx="2480656" cy="1360151"/>
            <a:chOff x="2072433" y="511758"/>
            <a:chExt cx="2009463" cy="1267904"/>
          </a:xfrm>
          <a:solidFill>
            <a:schemeClr val="bg1"/>
          </a:solidFill>
        </p:grpSpPr>
        <p:sp>
          <p:nvSpPr>
            <p:cNvPr id="17" name="矩形 16"/>
            <p:cNvSpPr/>
            <p:nvPr/>
          </p:nvSpPr>
          <p:spPr>
            <a:xfrm>
              <a:off x="2072433" y="511758"/>
              <a:ext cx="2009463" cy="1267904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2870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33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 flipH="1">
              <a:off x="2467297" y="901751"/>
              <a:ext cx="1335298" cy="44942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533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填加文字</a:t>
              </a:r>
              <a:endParaRPr lang="en-US" altLang="zh-CN" sz="2533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4711" y="4341102"/>
            <a:ext cx="7989588" cy="1277500"/>
          </a:xfrm>
          <a:prstGeom prst="rect">
            <a:avLst/>
          </a:prstGeom>
          <a:noFill/>
        </p:spPr>
        <p:txBody>
          <a:bodyPr wrap="square" lIns="112873" tIns="56437" rIns="112873" bIns="56437" rtlCol="0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单击填加标题</a:t>
            </a:r>
            <a:endParaRPr lang="en-US" altLang="zh-CN" sz="2267" b="1" dirty="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3000" spc="31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</a:rPr>
              <a:t>文字内容需概括精炼，建议与标题相关并符合整体语言风格，语言描述尽量简洁生动。单击此处添加文本内容，语言描述尽量简洁生动。</a:t>
            </a:r>
            <a:endParaRPr lang="en-US" altLang="zh-CN" sz="1600" kern="3000" spc="31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0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78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713955" y="1742771"/>
            <a:ext cx="2666565" cy="2668621"/>
            <a:chOff x="0" y="0"/>
            <a:chExt cx="2059137" cy="2059137"/>
          </a:xfrm>
        </p:grpSpPr>
        <p:sp>
          <p:nvSpPr>
            <p:cNvPr id="3" name="椭圆 41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213257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" name="椭圆 42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0552794" y="3530492"/>
            <a:ext cx="988912" cy="990967"/>
            <a:chOff x="0" y="0"/>
            <a:chExt cx="763788" cy="763788"/>
          </a:xfrm>
        </p:grpSpPr>
        <p:sp>
          <p:nvSpPr>
            <p:cNvPr id="6" name="椭圆 43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" name="椭圆 44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213257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27" y="228895"/>
              <a:ext cx="252252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1346892" y="1742771"/>
            <a:ext cx="2666567" cy="2668621"/>
            <a:chOff x="0" y="0"/>
            <a:chExt cx="2059137" cy="2059137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213257"/>
            </a:solid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1" name="椭圆 10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185735" y="3530492"/>
            <a:ext cx="988911" cy="990967"/>
            <a:chOff x="0" y="0"/>
            <a:chExt cx="763788" cy="763788"/>
          </a:xfrm>
        </p:grpSpPr>
        <p:sp>
          <p:nvSpPr>
            <p:cNvPr id="13" name="椭圆 12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4" name="椭圆 6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213257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15" name="Picture 10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57" y="216863"/>
              <a:ext cx="324084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4977429" y="1742771"/>
            <a:ext cx="2666567" cy="2668621"/>
            <a:chOff x="0" y="0"/>
            <a:chExt cx="2059137" cy="2059137"/>
          </a:xfrm>
        </p:grpSpPr>
        <p:sp>
          <p:nvSpPr>
            <p:cNvPr id="17" name="椭圆 36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213257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8" name="椭圆 37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6814155" y="3530492"/>
            <a:ext cx="990967" cy="990967"/>
            <a:chOff x="0" y="0"/>
            <a:chExt cx="763788" cy="763788"/>
          </a:xfrm>
        </p:grpSpPr>
        <p:sp>
          <p:nvSpPr>
            <p:cNvPr id="20" name="椭圆 38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21" name="椭圆 39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213257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22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93" y="165667"/>
              <a:ext cx="461317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矩形 50"/>
          <p:cNvSpPr>
            <a:spLocks noChangeArrowheads="1"/>
          </p:cNvSpPr>
          <p:nvPr/>
        </p:nvSpPr>
        <p:spPr bwMode="auto">
          <a:xfrm>
            <a:off x="1207276" y="4706797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</a:rPr>
              <a:t>添加主题</a:t>
            </a:r>
          </a:p>
        </p:txBody>
      </p:sp>
      <p:sp>
        <p:nvSpPr>
          <p:cNvPr id="24" name="矩形 17"/>
          <p:cNvSpPr>
            <a:spLocks noChangeArrowheads="1"/>
          </p:cNvSpPr>
          <p:nvPr/>
        </p:nvSpPr>
        <p:spPr bwMode="auto">
          <a:xfrm>
            <a:off x="1467375" y="5094592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25" name="矩形 59"/>
          <p:cNvSpPr>
            <a:spLocks noChangeArrowheads="1"/>
          </p:cNvSpPr>
          <p:nvPr/>
        </p:nvSpPr>
        <p:spPr bwMode="auto">
          <a:xfrm>
            <a:off x="4846740" y="4706797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矩形 62"/>
          <p:cNvSpPr>
            <a:spLocks noChangeArrowheads="1"/>
          </p:cNvSpPr>
          <p:nvPr/>
        </p:nvSpPr>
        <p:spPr bwMode="auto">
          <a:xfrm>
            <a:off x="8594307" y="4706797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5065859" y="5094592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8854406" y="5094592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1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567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82069" y="1726836"/>
            <a:ext cx="2818271" cy="4569844"/>
            <a:chOff x="4682069" y="1726836"/>
            <a:chExt cx="2818271" cy="4569844"/>
          </a:xfrm>
        </p:grpSpPr>
        <p:sp>
          <p:nvSpPr>
            <p:cNvPr id="68" name="Freeform 11"/>
            <p:cNvSpPr>
              <a:spLocks noChangeAspect="1"/>
            </p:cNvSpPr>
            <p:nvPr/>
          </p:nvSpPr>
          <p:spPr bwMode="auto">
            <a:xfrm rot="21240000">
              <a:off x="6525495" y="3481891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"/>
            <p:cNvSpPr>
              <a:spLocks noChangeAspect="1"/>
            </p:cNvSpPr>
            <p:nvPr/>
          </p:nvSpPr>
          <p:spPr bwMode="auto">
            <a:xfrm rot="1260000">
              <a:off x="6623563" y="2274142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60000">
              <a:off x="5669804" y="2942299"/>
              <a:ext cx="555405" cy="2381533"/>
            </a:xfrm>
            <a:custGeom>
              <a:avLst/>
              <a:gdLst>
                <a:gd name="T0" fmla="*/ 318 w 323"/>
                <a:gd name="T1" fmla="*/ 1385 h 1385"/>
                <a:gd name="T2" fmla="*/ 0 w 323"/>
                <a:gd name="T3" fmla="*/ 523 h 1385"/>
                <a:gd name="T4" fmla="*/ 5 w 323"/>
                <a:gd name="T5" fmla="*/ 522 h 1385"/>
                <a:gd name="T6" fmla="*/ 318 w 323"/>
                <a:gd name="T7" fmla="*/ 1370 h 1385"/>
                <a:gd name="T8" fmla="*/ 318 w 323"/>
                <a:gd name="T9" fmla="*/ 0 h 1385"/>
                <a:gd name="T10" fmla="*/ 323 w 323"/>
                <a:gd name="T11" fmla="*/ 0 h 1385"/>
                <a:gd name="T12" fmla="*/ 323 w 323"/>
                <a:gd name="T13" fmla="*/ 1385 h 1385"/>
                <a:gd name="T14" fmla="*/ 318 w 323"/>
                <a:gd name="T15" fmla="*/ 1385 h 1385"/>
                <a:gd name="T16" fmla="*/ 318 w 323"/>
                <a:gd name="T17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85">
                  <a:moveTo>
                    <a:pt x="318" y="1385"/>
                  </a:moveTo>
                  <a:lnTo>
                    <a:pt x="0" y="523"/>
                  </a:lnTo>
                  <a:lnTo>
                    <a:pt x="5" y="522"/>
                  </a:lnTo>
                  <a:lnTo>
                    <a:pt x="318" y="137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3" y="1385"/>
                  </a:lnTo>
                  <a:lnTo>
                    <a:pt x="318" y="1385"/>
                  </a:lnTo>
                  <a:lnTo>
                    <a:pt x="318" y="1385"/>
                  </a:ln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21060000">
              <a:off x="5422217" y="1726836"/>
              <a:ext cx="1060082" cy="1228101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0"/>
            <p:cNvSpPr>
              <a:spLocks noChangeAspect="1"/>
            </p:cNvSpPr>
            <p:nvPr/>
          </p:nvSpPr>
          <p:spPr bwMode="auto">
            <a:xfrm rot="21060000">
              <a:off x="4682069" y="2840266"/>
              <a:ext cx="1112378" cy="1128498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507861" y="4977810"/>
              <a:ext cx="925101" cy="1318870"/>
              <a:chOff x="5507861" y="4977810"/>
              <a:chExt cx="925101" cy="1318870"/>
            </a:xfrm>
          </p:grpSpPr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5727959" y="4977810"/>
                <a:ext cx="228697" cy="2269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507861" y="5230579"/>
                <a:ext cx="925101" cy="1066101"/>
              </a:xfrm>
              <a:custGeom>
                <a:avLst/>
                <a:gdLst>
                  <a:gd name="T0" fmla="*/ 437 w 444"/>
                  <a:gd name="T1" fmla="*/ 25 h 512"/>
                  <a:gd name="T2" fmla="*/ 401 w 444"/>
                  <a:gd name="T3" fmla="*/ 16 h 512"/>
                  <a:gd name="T4" fmla="*/ 326 w 444"/>
                  <a:gd name="T5" fmla="*/ 62 h 512"/>
                  <a:gd name="T6" fmla="*/ 239 w 444"/>
                  <a:gd name="T7" fmla="*/ 4 h 512"/>
                  <a:gd name="T8" fmla="*/ 230 w 444"/>
                  <a:gd name="T9" fmla="*/ 1 h 512"/>
                  <a:gd name="T10" fmla="*/ 230 w 444"/>
                  <a:gd name="T11" fmla="*/ 0 h 512"/>
                  <a:gd name="T12" fmla="*/ 224 w 444"/>
                  <a:gd name="T13" fmla="*/ 0 h 512"/>
                  <a:gd name="T14" fmla="*/ 224 w 444"/>
                  <a:gd name="T15" fmla="*/ 0 h 512"/>
                  <a:gd name="T16" fmla="*/ 94 w 444"/>
                  <a:gd name="T17" fmla="*/ 0 h 512"/>
                  <a:gd name="T18" fmla="*/ 94 w 444"/>
                  <a:gd name="T19" fmla="*/ 0 h 512"/>
                  <a:gd name="T20" fmla="*/ 89 w 444"/>
                  <a:gd name="T21" fmla="*/ 0 h 512"/>
                  <a:gd name="T22" fmla="*/ 89 w 444"/>
                  <a:gd name="T23" fmla="*/ 0 h 512"/>
                  <a:gd name="T24" fmla="*/ 72 w 444"/>
                  <a:gd name="T25" fmla="*/ 11 h 512"/>
                  <a:gd name="T26" fmla="*/ 5 w 444"/>
                  <a:gd name="T27" fmla="*/ 109 h 512"/>
                  <a:gd name="T28" fmla="*/ 1 w 444"/>
                  <a:gd name="T29" fmla="*/ 124 h 512"/>
                  <a:gd name="T30" fmla="*/ 4 w 444"/>
                  <a:gd name="T31" fmla="*/ 139 h 512"/>
                  <a:gd name="T32" fmla="*/ 55 w 444"/>
                  <a:gd name="T33" fmla="*/ 229 h 512"/>
                  <a:gd name="T34" fmla="*/ 91 w 444"/>
                  <a:gd name="T35" fmla="*/ 238 h 512"/>
                  <a:gd name="T36" fmla="*/ 100 w 444"/>
                  <a:gd name="T37" fmla="*/ 203 h 512"/>
                  <a:gd name="T38" fmla="*/ 56 w 444"/>
                  <a:gd name="T39" fmla="*/ 126 h 512"/>
                  <a:gd name="T40" fmla="*/ 89 w 444"/>
                  <a:gd name="T41" fmla="*/ 78 h 512"/>
                  <a:gd name="T42" fmla="*/ 89 w 444"/>
                  <a:gd name="T43" fmla="*/ 149 h 512"/>
                  <a:gd name="T44" fmla="*/ 114 w 444"/>
                  <a:gd name="T45" fmla="*/ 192 h 512"/>
                  <a:gd name="T46" fmla="*/ 97 w 444"/>
                  <a:gd name="T47" fmla="*/ 253 h 512"/>
                  <a:gd name="T48" fmla="*/ 89 w 444"/>
                  <a:gd name="T49" fmla="*/ 256 h 512"/>
                  <a:gd name="T50" fmla="*/ 89 w 444"/>
                  <a:gd name="T51" fmla="*/ 268 h 512"/>
                  <a:gd name="T52" fmla="*/ 89 w 444"/>
                  <a:gd name="T53" fmla="*/ 275 h 512"/>
                  <a:gd name="T54" fmla="*/ 89 w 444"/>
                  <a:gd name="T55" fmla="*/ 485 h 512"/>
                  <a:gd name="T56" fmla="*/ 116 w 444"/>
                  <a:gd name="T57" fmla="*/ 512 h 512"/>
                  <a:gd name="T58" fmla="*/ 143 w 444"/>
                  <a:gd name="T59" fmla="*/ 485 h 512"/>
                  <a:gd name="T60" fmla="*/ 143 w 444"/>
                  <a:gd name="T61" fmla="*/ 275 h 512"/>
                  <a:gd name="T62" fmla="*/ 159 w 444"/>
                  <a:gd name="T63" fmla="*/ 259 h 512"/>
                  <a:gd name="T64" fmla="*/ 177 w 444"/>
                  <a:gd name="T65" fmla="*/ 275 h 512"/>
                  <a:gd name="T66" fmla="*/ 177 w 444"/>
                  <a:gd name="T67" fmla="*/ 485 h 512"/>
                  <a:gd name="T68" fmla="*/ 203 w 444"/>
                  <a:gd name="T69" fmla="*/ 512 h 512"/>
                  <a:gd name="T70" fmla="*/ 230 w 444"/>
                  <a:gd name="T71" fmla="*/ 485 h 512"/>
                  <a:gd name="T72" fmla="*/ 230 w 444"/>
                  <a:gd name="T73" fmla="*/ 275 h 512"/>
                  <a:gd name="T74" fmla="*/ 230 w 444"/>
                  <a:gd name="T75" fmla="*/ 268 h 512"/>
                  <a:gd name="T76" fmla="*/ 230 w 444"/>
                  <a:gd name="T77" fmla="*/ 60 h 512"/>
                  <a:gd name="T78" fmla="*/ 309 w 444"/>
                  <a:gd name="T79" fmla="*/ 113 h 512"/>
                  <a:gd name="T80" fmla="*/ 325 w 444"/>
                  <a:gd name="T81" fmla="*/ 117 h 512"/>
                  <a:gd name="T82" fmla="*/ 339 w 444"/>
                  <a:gd name="T83" fmla="*/ 114 h 512"/>
                  <a:gd name="T84" fmla="*/ 428 w 444"/>
                  <a:gd name="T85" fmla="*/ 61 h 512"/>
                  <a:gd name="T86" fmla="*/ 437 w 444"/>
                  <a:gd name="T87" fmla="*/ 25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4" h="512">
                    <a:moveTo>
                      <a:pt x="437" y="25"/>
                    </a:moveTo>
                    <a:cubicBezTo>
                      <a:pt x="430" y="13"/>
                      <a:pt x="414" y="9"/>
                      <a:pt x="401" y="16"/>
                    </a:cubicBezTo>
                    <a:cubicBezTo>
                      <a:pt x="326" y="62"/>
                      <a:pt x="326" y="62"/>
                      <a:pt x="326" y="62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36" y="2"/>
                      <a:pt x="233" y="1"/>
                      <a:pt x="230" y="1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3" y="1"/>
                      <a:pt x="77" y="5"/>
                      <a:pt x="72" y="11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2" y="114"/>
                      <a:pt x="1" y="119"/>
                      <a:pt x="1" y="124"/>
                    </a:cubicBezTo>
                    <a:cubicBezTo>
                      <a:pt x="0" y="129"/>
                      <a:pt x="1" y="134"/>
                      <a:pt x="4" y="13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62" y="241"/>
                      <a:pt x="78" y="245"/>
                      <a:pt x="91" y="238"/>
                    </a:cubicBezTo>
                    <a:cubicBezTo>
                      <a:pt x="103" y="231"/>
                      <a:pt x="107" y="215"/>
                      <a:pt x="100" y="203"/>
                    </a:cubicBezTo>
                    <a:cubicBezTo>
                      <a:pt x="56" y="126"/>
                      <a:pt x="56" y="126"/>
                      <a:pt x="56" y="126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26" y="213"/>
                      <a:pt x="119" y="241"/>
                      <a:pt x="97" y="253"/>
                    </a:cubicBezTo>
                    <a:cubicBezTo>
                      <a:pt x="95" y="254"/>
                      <a:pt x="92" y="255"/>
                      <a:pt x="89" y="256"/>
                    </a:cubicBezTo>
                    <a:cubicBezTo>
                      <a:pt x="89" y="268"/>
                      <a:pt x="89" y="268"/>
                      <a:pt x="89" y="268"/>
                    </a:cubicBezTo>
                    <a:cubicBezTo>
                      <a:pt x="89" y="275"/>
                      <a:pt x="89" y="275"/>
                      <a:pt x="89" y="27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500"/>
                      <a:pt x="101" y="512"/>
                      <a:pt x="116" y="512"/>
                    </a:cubicBezTo>
                    <a:cubicBezTo>
                      <a:pt x="131" y="512"/>
                      <a:pt x="143" y="500"/>
                      <a:pt x="143" y="485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3" y="266"/>
                      <a:pt x="150" y="259"/>
                      <a:pt x="159" y="259"/>
                    </a:cubicBezTo>
                    <a:cubicBezTo>
                      <a:pt x="168" y="259"/>
                      <a:pt x="177" y="266"/>
                      <a:pt x="177" y="275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7" y="500"/>
                      <a:pt x="188" y="512"/>
                      <a:pt x="203" y="512"/>
                    </a:cubicBezTo>
                    <a:cubicBezTo>
                      <a:pt x="218" y="512"/>
                      <a:pt x="230" y="500"/>
                      <a:pt x="230" y="485"/>
                    </a:cubicBezTo>
                    <a:cubicBezTo>
                      <a:pt x="230" y="275"/>
                      <a:pt x="230" y="275"/>
                      <a:pt x="230" y="275"/>
                    </a:cubicBezTo>
                    <a:cubicBezTo>
                      <a:pt x="230" y="268"/>
                      <a:pt x="230" y="268"/>
                      <a:pt x="230" y="268"/>
                    </a:cubicBezTo>
                    <a:cubicBezTo>
                      <a:pt x="230" y="60"/>
                      <a:pt x="230" y="60"/>
                      <a:pt x="230" y="60"/>
                    </a:cubicBezTo>
                    <a:cubicBezTo>
                      <a:pt x="309" y="113"/>
                      <a:pt x="309" y="113"/>
                      <a:pt x="309" y="113"/>
                    </a:cubicBezTo>
                    <a:cubicBezTo>
                      <a:pt x="314" y="116"/>
                      <a:pt x="319" y="117"/>
                      <a:pt x="325" y="117"/>
                    </a:cubicBezTo>
                    <a:cubicBezTo>
                      <a:pt x="330" y="117"/>
                      <a:pt x="335" y="116"/>
                      <a:pt x="339" y="114"/>
                    </a:cubicBezTo>
                    <a:cubicBezTo>
                      <a:pt x="428" y="61"/>
                      <a:pt x="428" y="61"/>
                      <a:pt x="428" y="61"/>
                    </a:cubicBezTo>
                    <a:cubicBezTo>
                      <a:pt x="440" y="53"/>
                      <a:pt x="444" y="37"/>
                      <a:pt x="437" y="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6405488" y="3103329"/>
              <a:ext cx="452754" cy="2155618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6405716" y="4447815"/>
              <a:ext cx="389938" cy="818870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44673"/>
            <p:cNvSpPr>
              <a:spLocks/>
            </p:cNvSpPr>
            <p:nvPr/>
          </p:nvSpPr>
          <p:spPr bwMode="auto">
            <a:xfrm rot="1020000">
              <a:off x="6836209" y="2463154"/>
              <a:ext cx="354013" cy="442913"/>
            </a:xfrm>
            <a:custGeom>
              <a:avLst/>
              <a:gdLst>
                <a:gd name="T0" fmla="*/ 142 w 149"/>
                <a:gd name="T1" fmla="*/ 83 h 187"/>
                <a:gd name="T2" fmla="*/ 115 w 149"/>
                <a:gd name="T3" fmla="*/ 54 h 187"/>
                <a:gd name="T4" fmla="*/ 104 w 149"/>
                <a:gd name="T5" fmla="*/ 17 h 187"/>
                <a:gd name="T6" fmla="*/ 44 w 149"/>
                <a:gd name="T7" fmla="*/ 17 h 187"/>
                <a:gd name="T8" fmla="*/ 33 w 149"/>
                <a:gd name="T9" fmla="*/ 55 h 187"/>
                <a:gd name="T10" fmla="*/ 6 w 149"/>
                <a:gd name="T11" fmla="*/ 84 h 187"/>
                <a:gd name="T12" fmla="*/ 36 w 149"/>
                <a:gd name="T13" fmla="*/ 135 h 187"/>
                <a:gd name="T14" fmla="*/ 64 w 149"/>
                <a:gd name="T15" fmla="*/ 133 h 187"/>
                <a:gd name="T16" fmla="*/ 64 w 149"/>
                <a:gd name="T17" fmla="*/ 179 h 187"/>
                <a:gd name="T18" fmla="*/ 75 w 149"/>
                <a:gd name="T19" fmla="*/ 187 h 187"/>
                <a:gd name="T20" fmla="*/ 86 w 149"/>
                <a:gd name="T21" fmla="*/ 179 h 187"/>
                <a:gd name="T22" fmla="*/ 86 w 149"/>
                <a:gd name="T23" fmla="*/ 133 h 187"/>
                <a:gd name="T24" fmla="*/ 113 w 149"/>
                <a:gd name="T25" fmla="*/ 135 h 187"/>
                <a:gd name="T26" fmla="*/ 142 w 149"/>
                <a:gd name="T27" fmla="*/ 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142" y="83"/>
                  </a:moveTo>
                  <a:cubicBezTo>
                    <a:pt x="139" y="69"/>
                    <a:pt x="128" y="59"/>
                    <a:pt x="115" y="54"/>
                  </a:cubicBezTo>
                  <a:cubicBezTo>
                    <a:pt x="118" y="41"/>
                    <a:pt x="114" y="27"/>
                    <a:pt x="104" y="17"/>
                  </a:cubicBezTo>
                  <a:cubicBezTo>
                    <a:pt x="87" y="0"/>
                    <a:pt x="60" y="0"/>
                    <a:pt x="44" y="17"/>
                  </a:cubicBezTo>
                  <a:cubicBezTo>
                    <a:pt x="34" y="27"/>
                    <a:pt x="30" y="42"/>
                    <a:pt x="33" y="55"/>
                  </a:cubicBezTo>
                  <a:cubicBezTo>
                    <a:pt x="20" y="59"/>
                    <a:pt x="9" y="70"/>
                    <a:pt x="6" y="84"/>
                  </a:cubicBezTo>
                  <a:cubicBezTo>
                    <a:pt x="0" y="107"/>
                    <a:pt x="13" y="130"/>
                    <a:pt x="36" y="135"/>
                  </a:cubicBezTo>
                  <a:cubicBezTo>
                    <a:pt x="46" y="138"/>
                    <a:pt x="55" y="137"/>
                    <a:pt x="64" y="133"/>
                  </a:cubicBezTo>
                  <a:cubicBezTo>
                    <a:pt x="64" y="179"/>
                    <a:pt x="64" y="179"/>
                    <a:pt x="64" y="179"/>
                  </a:cubicBezTo>
                  <a:cubicBezTo>
                    <a:pt x="64" y="183"/>
                    <a:pt x="69" y="187"/>
                    <a:pt x="75" y="187"/>
                  </a:cubicBezTo>
                  <a:cubicBezTo>
                    <a:pt x="81" y="187"/>
                    <a:pt x="86" y="183"/>
                    <a:pt x="86" y="179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4" y="137"/>
                    <a:pt x="104" y="138"/>
                    <a:pt x="113" y="135"/>
                  </a:cubicBezTo>
                  <a:cubicBezTo>
                    <a:pt x="135" y="129"/>
                    <a:pt x="149" y="106"/>
                    <a:pt x="142" y="83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0"/>
            <p:cNvSpPr>
              <a:spLocks noChangeAspect="1" noEditPoints="1"/>
            </p:cNvSpPr>
            <p:nvPr/>
          </p:nvSpPr>
          <p:spPr bwMode="auto">
            <a:xfrm>
              <a:off x="6769689" y="3798609"/>
              <a:ext cx="468000" cy="337922"/>
            </a:xfrm>
            <a:custGeom>
              <a:avLst/>
              <a:gdLst>
                <a:gd name="T0" fmla="*/ 47 w 165"/>
                <a:gd name="T1" fmla="*/ 57 h 121"/>
                <a:gd name="T2" fmla="*/ 60 w 165"/>
                <a:gd name="T3" fmla="*/ 82 h 121"/>
                <a:gd name="T4" fmla="*/ 98 w 165"/>
                <a:gd name="T5" fmla="*/ 78 h 121"/>
                <a:gd name="T6" fmla="*/ 104 w 165"/>
                <a:gd name="T7" fmla="*/ 68 h 121"/>
                <a:gd name="T8" fmla="*/ 77 w 165"/>
                <a:gd name="T9" fmla="*/ 28 h 121"/>
                <a:gd name="T10" fmla="*/ 141 w 165"/>
                <a:gd name="T11" fmla="*/ 121 h 121"/>
                <a:gd name="T12" fmla="*/ 117 w 165"/>
                <a:gd name="T13" fmla="*/ 91 h 121"/>
                <a:gd name="T14" fmla="*/ 77 w 165"/>
                <a:gd name="T15" fmla="*/ 94 h 121"/>
                <a:gd name="T16" fmla="*/ 30 w 165"/>
                <a:gd name="T17" fmla="*/ 115 h 121"/>
                <a:gd name="T18" fmla="*/ 30 w 165"/>
                <a:gd name="T19" fmla="*/ 55 h 121"/>
                <a:gd name="T20" fmla="*/ 43 w 165"/>
                <a:gd name="T21" fmla="*/ 45 h 121"/>
                <a:gd name="T22" fmla="*/ 34 w 165"/>
                <a:gd name="T23" fmla="*/ 39 h 121"/>
                <a:gd name="T24" fmla="*/ 5 w 165"/>
                <a:gd name="T25" fmla="*/ 24 h 121"/>
                <a:gd name="T26" fmla="*/ 42 w 165"/>
                <a:gd name="T27" fmla="*/ 24 h 121"/>
                <a:gd name="T28" fmla="*/ 50 w 165"/>
                <a:gd name="T29" fmla="*/ 32 h 121"/>
                <a:gd name="T30" fmla="*/ 104 w 165"/>
                <a:gd name="T31" fmla="*/ 33 h 121"/>
                <a:gd name="T32" fmla="*/ 110 w 165"/>
                <a:gd name="T33" fmla="*/ 24 h 121"/>
                <a:gd name="T34" fmla="*/ 159 w 165"/>
                <a:gd name="T35" fmla="*/ 24 h 121"/>
                <a:gd name="T36" fmla="*/ 118 w 165"/>
                <a:gd name="T37" fmla="*/ 42 h 121"/>
                <a:gd name="T38" fmla="*/ 113 w 165"/>
                <a:gd name="T39" fmla="*/ 57 h 121"/>
                <a:gd name="T40" fmla="*/ 125 w 165"/>
                <a:gd name="T41" fmla="*/ 79 h 121"/>
                <a:gd name="T42" fmla="*/ 165 w 165"/>
                <a:gd name="T43" fmla="*/ 97 h 121"/>
                <a:gd name="T44" fmla="*/ 41 w 165"/>
                <a:gd name="T45" fmla="*/ 64 h 121"/>
                <a:gd name="T46" fmla="*/ 7 w 165"/>
                <a:gd name="T47" fmla="*/ 85 h 121"/>
                <a:gd name="T48" fmla="*/ 53 w 165"/>
                <a:gd name="T49" fmla="*/ 85 h 121"/>
                <a:gd name="T50" fmla="*/ 116 w 165"/>
                <a:gd name="T51" fmla="*/ 27 h 121"/>
                <a:gd name="T52" fmla="*/ 123 w 165"/>
                <a:gd name="T53" fmla="*/ 39 h 121"/>
                <a:gd name="T54" fmla="*/ 153 w 165"/>
                <a:gd name="T55" fmla="*/ 24 h 121"/>
                <a:gd name="T56" fmla="*/ 116 w 165"/>
                <a:gd name="T57" fmla="*/ 24 h 121"/>
                <a:gd name="T58" fmla="*/ 23 w 165"/>
                <a:gd name="T59" fmla="*/ 12 h 121"/>
                <a:gd name="T60" fmla="*/ 23 w 165"/>
                <a:gd name="T61" fmla="*/ 37 h 121"/>
                <a:gd name="T62" fmla="*/ 28 w 165"/>
                <a:gd name="T63" fmla="*/ 27 h 121"/>
                <a:gd name="T64" fmla="*/ 158 w 165"/>
                <a:gd name="T65" fmla="*/ 97 h 121"/>
                <a:gd name="T66" fmla="*/ 123 w 165"/>
                <a:gd name="T67" fmla="*/ 97 h 121"/>
                <a:gd name="T68" fmla="*/ 158 w 165"/>
                <a:gd name="T69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5EDE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 rot="-1800000">
              <a:off x="5013439" y="3139402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5694538" y="1970965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0882" y="1935336"/>
            <a:ext cx="3374889" cy="1051822"/>
            <a:chOff x="980608" y="1870075"/>
            <a:chExt cx="3374889" cy="1051822"/>
          </a:xfrm>
        </p:grpSpPr>
        <p:sp>
          <p:nvSpPr>
            <p:cNvPr id="41" name="文本框 40"/>
            <p:cNvSpPr txBox="1"/>
            <p:nvPr/>
          </p:nvSpPr>
          <p:spPr>
            <a:xfrm>
              <a:off x="1255541" y="2183233"/>
              <a:ext cx="22095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基于演示设计的一站式在线演示、素材销售、服务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44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5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255541" y="1870075"/>
              <a:ext cx="3099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90882" y="4325678"/>
            <a:ext cx="3374889" cy="1013734"/>
            <a:chOff x="980608" y="1870075"/>
            <a:chExt cx="3374889" cy="1013734"/>
          </a:xfrm>
        </p:grpSpPr>
        <p:sp>
          <p:nvSpPr>
            <p:cNvPr id="47" name="文本框 46"/>
            <p:cNvSpPr txBox="1"/>
            <p:nvPr/>
          </p:nvSpPr>
          <p:spPr>
            <a:xfrm>
              <a:off x="1255541" y="2183233"/>
              <a:ext cx="2209563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基于演示设计的一站式在线演示、素材销售、服务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50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255541" y="1870075"/>
              <a:ext cx="3099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25525" y="1935336"/>
            <a:ext cx="3374889" cy="1013734"/>
            <a:chOff x="980608" y="1870075"/>
            <a:chExt cx="3374889" cy="1013734"/>
          </a:xfrm>
        </p:grpSpPr>
        <p:sp>
          <p:nvSpPr>
            <p:cNvPr id="53" name="文本框 52"/>
            <p:cNvSpPr txBox="1"/>
            <p:nvPr/>
          </p:nvSpPr>
          <p:spPr>
            <a:xfrm>
              <a:off x="1255541" y="2183233"/>
              <a:ext cx="2209563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基于演示设计的一站式在线演示、素材销售、服务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56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255541" y="1870075"/>
              <a:ext cx="3099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625525" y="4325678"/>
            <a:ext cx="3374889" cy="1013734"/>
            <a:chOff x="980608" y="1870075"/>
            <a:chExt cx="3374889" cy="1013734"/>
          </a:xfrm>
        </p:grpSpPr>
        <p:sp>
          <p:nvSpPr>
            <p:cNvPr id="59" name="文本框 58"/>
            <p:cNvSpPr txBox="1"/>
            <p:nvPr/>
          </p:nvSpPr>
          <p:spPr>
            <a:xfrm>
              <a:off x="1255541" y="2183233"/>
              <a:ext cx="2209563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基于演示设计的一站式在线演示、素材销售、服务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62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3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255541" y="1870075"/>
              <a:ext cx="3099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70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74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原创设计师QQ598969553      _14"/>
          <p:cNvSpPr>
            <a:spLocks noChangeArrowheads="1"/>
          </p:cNvSpPr>
          <p:nvPr/>
        </p:nvSpPr>
        <p:spPr bwMode="gray">
          <a:xfrm>
            <a:off x="3719789" y="4075536"/>
            <a:ext cx="2258539" cy="544745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  <p:sp>
        <p:nvSpPr>
          <p:cNvPr id="6" name="原创设计师QQ598969553      _15"/>
          <p:cNvSpPr>
            <a:spLocks noChangeArrowheads="1"/>
          </p:cNvSpPr>
          <p:nvPr/>
        </p:nvSpPr>
        <p:spPr bwMode="gray">
          <a:xfrm>
            <a:off x="6959423" y="3011392"/>
            <a:ext cx="2258539" cy="544745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工作成果展示</a:t>
            </a:r>
          </a:p>
        </p:txBody>
      </p:sp>
      <p:sp>
        <p:nvSpPr>
          <p:cNvPr id="7" name="原创设计师QQ598969553      _16"/>
          <p:cNvSpPr>
            <a:spLocks noChangeArrowheads="1"/>
          </p:cNvSpPr>
          <p:nvPr/>
        </p:nvSpPr>
        <p:spPr bwMode="gray">
          <a:xfrm>
            <a:off x="6959423" y="4075536"/>
            <a:ext cx="2258539" cy="544745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8" name="原创设计师QQ598969553      _17"/>
          <p:cNvSpPr>
            <a:spLocks noChangeArrowheads="1"/>
          </p:cNvSpPr>
          <p:nvPr/>
        </p:nvSpPr>
        <p:spPr bwMode="gray">
          <a:xfrm>
            <a:off x="3719789" y="3009585"/>
            <a:ext cx="2258539" cy="544745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03306" y="994574"/>
            <a:ext cx="3985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spc="500" dirty="0" smtClean="0">
                <a:gradFill>
                  <a:gsLst>
                    <a:gs pos="0">
                      <a:srgbClr val="01DEFD"/>
                    </a:gs>
                    <a:gs pos="93000">
                      <a:srgbClr val="19D5A4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CONTENTS</a:t>
            </a:r>
            <a:endParaRPr lang="zh-CN" altLang="en-US" sz="8000" spc="500" dirty="0">
              <a:gradFill>
                <a:gsLst>
                  <a:gs pos="0">
                    <a:srgbClr val="01DEFD"/>
                  </a:gs>
                  <a:gs pos="93000">
                    <a:srgbClr val="19D5A4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03031" y="2937533"/>
            <a:ext cx="803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500" dirty="0" smtClean="0">
                <a:gradFill>
                  <a:gsLst>
                    <a:gs pos="69000">
                      <a:srgbClr val="7AC3E5"/>
                    </a:gs>
                    <a:gs pos="33000">
                      <a:srgbClr val="8AD1ED"/>
                    </a:gs>
                    <a:gs pos="17000">
                      <a:srgbClr val="055FA9"/>
                    </a:gs>
                    <a:gs pos="85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01</a:t>
            </a:r>
            <a:endParaRPr lang="zh-CN" altLang="en-US" sz="6000" spc="500" dirty="0">
              <a:gradFill>
                <a:gsLst>
                  <a:gs pos="69000">
                    <a:srgbClr val="7AC3E5"/>
                  </a:gs>
                  <a:gs pos="33000">
                    <a:srgbClr val="8AD1ED"/>
                  </a:gs>
                  <a:gs pos="17000">
                    <a:srgbClr val="055FA9"/>
                  </a:gs>
                  <a:gs pos="85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9914" y="3485282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原创设计师QQ598969553      _17"/>
          <p:cNvSpPr>
            <a:spLocks noChangeArrowheads="1"/>
          </p:cNvSpPr>
          <p:nvPr/>
        </p:nvSpPr>
        <p:spPr bwMode="gray">
          <a:xfrm>
            <a:off x="3760227" y="3520672"/>
            <a:ext cx="2032597" cy="340434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这里添加你的小标题文字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01480" y="3972403"/>
            <a:ext cx="906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0">
                      <a:srgbClr val="8AD1ED"/>
                    </a:gs>
                    <a:gs pos="93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03</a:t>
            </a:r>
            <a:endParaRPr lang="zh-CN" altLang="en-US" sz="5400" spc="500" dirty="0">
              <a:gradFill>
                <a:gsLst>
                  <a:gs pos="0">
                    <a:srgbClr val="8AD1ED"/>
                  </a:gs>
                  <a:gs pos="93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11913" y="2937533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0">
                      <a:srgbClr val="8AD1ED"/>
                    </a:gs>
                    <a:gs pos="93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02</a:t>
            </a:r>
            <a:endParaRPr lang="zh-CN" altLang="en-US" sz="5400" spc="500" dirty="0">
              <a:gradFill>
                <a:gsLst>
                  <a:gs pos="0">
                    <a:srgbClr val="8AD1ED"/>
                  </a:gs>
                  <a:gs pos="93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11913" y="4015830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0">
                      <a:srgbClr val="8AD1ED"/>
                    </a:gs>
                    <a:gs pos="93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04</a:t>
            </a:r>
            <a:endParaRPr lang="zh-CN" altLang="en-US" sz="5400" spc="500" dirty="0">
              <a:gradFill>
                <a:gsLst>
                  <a:gs pos="0">
                    <a:srgbClr val="8AD1ED"/>
                  </a:gs>
                  <a:gs pos="93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110367" y="3485282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原创设计师QQ598969553      _17"/>
          <p:cNvSpPr>
            <a:spLocks noChangeArrowheads="1"/>
          </p:cNvSpPr>
          <p:nvPr/>
        </p:nvSpPr>
        <p:spPr bwMode="gray">
          <a:xfrm>
            <a:off x="6990680" y="3490192"/>
            <a:ext cx="2032597" cy="340434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这里添加你的小标题文字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879914" y="4541825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原创设计师QQ598969553      _17"/>
          <p:cNvSpPr>
            <a:spLocks noChangeArrowheads="1"/>
          </p:cNvSpPr>
          <p:nvPr/>
        </p:nvSpPr>
        <p:spPr bwMode="gray">
          <a:xfrm>
            <a:off x="3760227" y="4577215"/>
            <a:ext cx="2032597" cy="340434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这里添加你的小标题文字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110367" y="4541825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原创设计师QQ598969553      _17"/>
          <p:cNvSpPr>
            <a:spLocks noChangeArrowheads="1"/>
          </p:cNvSpPr>
          <p:nvPr/>
        </p:nvSpPr>
        <p:spPr bwMode="gray">
          <a:xfrm>
            <a:off x="6990680" y="4546735"/>
            <a:ext cx="2032597" cy="340434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这里添加你的小标题文字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延迟符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1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33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67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167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67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5" grpId="0"/>
      <p:bldP spid="20" grpId="0"/>
      <p:bldP spid="22" grpId="0"/>
      <p:bldP spid="23" grpId="0"/>
      <p:bldP spid="24" grpId="0"/>
      <p:bldP spid="26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6312022" y="2214788"/>
            <a:ext cx="3852393" cy="23061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427786" y="2214789"/>
            <a:ext cx="3908781" cy="23061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6"/>
          <p:cNvSpPr/>
          <p:nvPr/>
        </p:nvSpPr>
        <p:spPr>
          <a:xfrm>
            <a:off x="4593432" y="2214793"/>
            <a:ext cx="1363352" cy="2306151"/>
          </a:xfrm>
          <a:prstGeom prst="rect">
            <a:avLst/>
          </a:prstGeom>
          <a:solidFill>
            <a:srgbClr val="213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11"/>
          <p:cNvSpPr/>
          <p:nvPr/>
        </p:nvSpPr>
        <p:spPr>
          <a:xfrm>
            <a:off x="412168" y="4658357"/>
            <a:ext cx="5544616" cy="52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13"/>
          <p:cNvSpPr/>
          <p:nvPr/>
        </p:nvSpPr>
        <p:spPr>
          <a:xfrm>
            <a:off x="4619801" y="2352205"/>
            <a:ext cx="14089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>
                <a:solidFill>
                  <a:schemeClr val="bg1"/>
                </a:solidFill>
              </a:rPr>
              <a:t>Lorem ipsum dolor </a:t>
            </a:r>
            <a:r>
              <a:rPr lang="vi-VN" smtClean="0">
                <a:solidFill>
                  <a:schemeClr val="bg1"/>
                </a:solidFill>
              </a:rPr>
              <a:t>sit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vi-VN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>
                <a:solidFill>
                  <a:schemeClr val="bg1"/>
                </a:solidFill>
              </a:rPr>
              <a:t>Lorem ipsum dolor sit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vi-VN" smtClean="0">
              <a:solidFill>
                <a:schemeClr val="bg1"/>
              </a:solidFill>
            </a:endParaRPr>
          </a:p>
        </p:txBody>
      </p:sp>
      <p:sp>
        <p:nvSpPr>
          <p:cNvPr id="9" name="Rectangle 15"/>
          <p:cNvSpPr/>
          <p:nvPr/>
        </p:nvSpPr>
        <p:spPr>
          <a:xfrm>
            <a:off x="10421280" y="2214792"/>
            <a:ext cx="1363352" cy="2306151"/>
          </a:xfrm>
          <a:prstGeom prst="rect">
            <a:avLst/>
          </a:prstGeom>
          <a:solidFill>
            <a:schemeClr val="bg1">
              <a:lumMod val="9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16"/>
          <p:cNvSpPr/>
          <p:nvPr/>
        </p:nvSpPr>
        <p:spPr>
          <a:xfrm>
            <a:off x="10447649" y="2352204"/>
            <a:ext cx="14089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>
                <a:solidFill>
                  <a:schemeClr val="bg1"/>
                </a:solidFill>
              </a:rPr>
              <a:t>Lorem ipsum dolor </a:t>
            </a:r>
            <a:r>
              <a:rPr lang="vi-VN" smtClean="0">
                <a:solidFill>
                  <a:schemeClr val="bg1"/>
                </a:solidFill>
              </a:rPr>
              <a:t>sit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vi-VN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>
                <a:solidFill>
                  <a:schemeClr val="bg1"/>
                </a:solidFill>
              </a:rPr>
              <a:t>Lorem ipsum dolor sit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vi-VN" smtClean="0">
              <a:solidFill>
                <a:schemeClr val="bg1"/>
              </a:solidFill>
            </a:endParaRPr>
          </a:p>
        </p:txBody>
      </p:sp>
      <p:sp>
        <p:nvSpPr>
          <p:cNvPr id="11" name="Rectangle 17"/>
          <p:cNvSpPr/>
          <p:nvPr/>
        </p:nvSpPr>
        <p:spPr>
          <a:xfrm>
            <a:off x="6312024" y="4658357"/>
            <a:ext cx="5472608" cy="52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33"/>
          <p:cNvGrpSpPr/>
          <p:nvPr/>
        </p:nvGrpSpPr>
        <p:grpSpPr>
          <a:xfrm>
            <a:off x="1055440" y="5142729"/>
            <a:ext cx="576064" cy="576064"/>
            <a:chOff x="1199456" y="5085184"/>
            <a:chExt cx="576064" cy="576064"/>
          </a:xfrm>
        </p:grpSpPr>
        <p:sp>
          <p:nvSpPr>
            <p:cNvPr id="13" name="Oval 27"/>
            <p:cNvSpPr/>
            <p:nvPr/>
          </p:nvSpPr>
          <p:spPr>
            <a:xfrm>
              <a:off x="1199456" y="5085184"/>
              <a:ext cx="576064" cy="576064"/>
            </a:xfrm>
            <a:prstGeom prst="ellipse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5157192"/>
              <a:ext cx="432048" cy="432048"/>
            </a:xfrm>
            <a:prstGeom prst="rect">
              <a:avLst/>
            </a:prstGeom>
          </p:spPr>
        </p:pic>
      </p:grpSp>
      <p:grpSp>
        <p:nvGrpSpPr>
          <p:cNvPr id="15" name="Group 32"/>
          <p:cNvGrpSpPr/>
          <p:nvPr/>
        </p:nvGrpSpPr>
        <p:grpSpPr>
          <a:xfrm>
            <a:off x="8688288" y="5142728"/>
            <a:ext cx="576064" cy="576064"/>
            <a:chOff x="2855640" y="5085184"/>
            <a:chExt cx="576064" cy="576064"/>
          </a:xfrm>
        </p:grpSpPr>
        <p:sp>
          <p:nvSpPr>
            <p:cNvPr id="16" name="Oval 28"/>
            <p:cNvSpPr/>
            <p:nvPr/>
          </p:nvSpPr>
          <p:spPr>
            <a:xfrm>
              <a:off x="2855640" y="5085184"/>
              <a:ext cx="576064" cy="57606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5157192"/>
              <a:ext cx="432048" cy="432048"/>
            </a:xfrm>
            <a:prstGeom prst="rect">
              <a:avLst/>
            </a:prstGeom>
          </p:spPr>
        </p:pic>
      </p:grpSp>
      <p:grpSp>
        <p:nvGrpSpPr>
          <p:cNvPr id="18" name="Group 31"/>
          <p:cNvGrpSpPr/>
          <p:nvPr/>
        </p:nvGrpSpPr>
        <p:grpSpPr>
          <a:xfrm>
            <a:off x="4727848" y="5142729"/>
            <a:ext cx="576064" cy="576064"/>
            <a:chOff x="4627170" y="5013176"/>
            <a:chExt cx="576064" cy="576064"/>
          </a:xfrm>
        </p:grpSpPr>
        <p:sp>
          <p:nvSpPr>
            <p:cNvPr id="19" name="Oval 30"/>
            <p:cNvSpPr/>
            <p:nvPr/>
          </p:nvSpPr>
          <p:spPr>
            <a:xfrm>
              <a:off x="4627170" y="5013176"/>
              <a:ext cx="576064" cy="576064"/>
            </a:xfrm>
            <a:prstGeom prst="ellipse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0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245" y="5097251"/>
              <a:ext cx="407913" cy="407913"/>
            </a:xfrm>
            <a:prstGeom prst="rect">
              <a:avLst/>
            </a:prstGeom>
          </p:spPr>
        </p:pic>
      </p:grpSp>
      <p:sp>
        <p:nvSpPr>
          <p:cNvPr id="21" name="Rectangle 35"/>
          <p:cNvSpPr/>
          <p:nvPr/>
        </p:nvSpPr>
        <p:spPr>
          <a:xfrm>
            <a:off x="1703512" y="5214736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consectetur adipiscing elit. </a:t>
            </a:r>
            <a:endParaRPr lang="vi-VN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36"/>
          <p:cNvSpPr/>
          <p:nvPr/>
        </p:nvSpPr>
        <p:spPr>
          <a:xfrm>
            <a:off x="5428320" y="5226804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consectetur adipiscing elit. </a:t>
            </a:r>
            <a:endParaRPr lang="vi-V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Rectangle 37"/>
          <p:cNvSpPr/>
          <p:nvPr/>
        </p:nvSpPr>
        <p:spPr>
          <a:xfrm>
            <a:off x="9336360" y="5211597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Lorem ipsum dolor sit amet, consectetur adipiscing elit. </a:t>
            </a:r>
            <a:endParaRPr lang="vi-VN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495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 animBg="1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E248091-497F-4173-AD10-5ED3BBCC08A1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Rectangle 8"/>
          <p:cNvSpPr/>
          <p:nvPr/>
        </p:nvSpPr>
        <p:spPr>
          <a:xfrm>
            <a:off x="2562673" y="4278103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562673" y="2933954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2562673" y="1628341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6" name="Rounded Rectangle 17"/>
          <p:cNvSpPr/>
          <p:nvPr/>
        </p:nvSpPr>
        <p:spPr>
          <a:xfrm>
            <a:off x="1343473" y="1745195"/>
            <a:ext cx="1073657" cy="1037639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Rounded Rectangle 18"/>
          <p:cNvSpPr/>
          <p:nvPr/>
        </p:nvSpPr>
        <p:spPr>
          <a:xfrm>
            <a:off x="1343473" y="3082846"/>
            <a:ext cx="1073657" cy="1037639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ounded Rectangle 19"/>
          <p:cNvSpPr/>
          <p:nvPr/>
        </p:nvSpPr>
        <p:spPr>
          <a:xfrm>
            <a:off x="1343473" y="4451467"/>
            <a:ext cx="1073657" cy="1037639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Rectangle 20"/>
          <p:cNvSpPr/>
          <p:nvPr/>
        </p:nvSpPr>
        <p:spPr>
          <a:xfrm>
            <a:off x="7897171" y="4310129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10" name="Rectangle 21"/>
          <p:cNvSpPr/>
          <p:nvPr/>
        </p:nvSpPr>
        <p:spPr>
          <a:xfrm>
            <a:off x="7897171" y="2965979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7897171" y="1660366"/>
            <a:ext cx="3251200" cy="116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单击此处添加标题</a:t>
            </a: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  <a:cs typeface="Open Sans" pitchFamily="34" charset="0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/>
              <a:ea typeface="微软雅黑"/>
              <a:cs typeface="Open Sans" pitchFamily="34" charset="0"/>
            </a:endParaRPr>
          </a:p>
        </p:txBody>
      </p:sp>
      <p:sp>
        <p:nvSpPr>
          <p:cNvPr id="12" name="Rounded Rectangle 23"/>
          <p:cNvSpPr/>
          <p:nvPr/>
        </p:nvSpPr>
        <p:spPr>
          <a:xfrm>
            <a:off x="6677970" y="1777221"/>
            <a:ext cx="1073657" cy="1037639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ounded Rectangle 24"/>
          <p:cNvSpPr/>
          <p:nvPr/>
        </p:nvSpPr>
        <p:spPr>
          <a:xfrm>
            <a:off x="6677970" y="3114871"/>
            <a:ext cx="1073657" cy="1037639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Rounded Rectangle 25"/>
          <p:cNvSpPr/>
          <p:nvPr/>
        </p:nvSpPr>
        <p:spPr>
          <a:xfrm>
            <a:off x="6677970" y="4483493"/>
            <a:ext cx="1073657" cy="1037639"/>
          </a:xfrm>
          <a:prstGeom prst="roundRect">
            <a:avLst/>
          </a:prstGeom>
          <a:noFill/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kern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5" name="Group 26"/>
          <p:cNvGrpSpPr/>
          <p:nvPr/>
        </p:nvGrpSpPr>
        <p:grpSpPr>
          <a:xfrm>
            <a:off x="1611691" y="3371632"/>
            <a:ext cx="519747" cy="524115"/>
            <a:chOff x="6418263" y="2255838"/>
            <a:chExt cx="188913" cy="190501"/>
          </a:xfrm>
          <a:solidFill>
            <a:schemeClr val="bg1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538913" y="2255838"/>
              <a:ext cx="68263" cy="69850"/>
            </a:xfrm>
            <a:custGeom>
              <a:avLst/>
              <a:gdLst>
                <a:gd name="T0" fmla="*/ 43 w 43"/>
                <a:gd name="T1" fmla="*/ 23 h 44"/>
                <a:gd name="T2" fmla="*/ 20 w 43"/>
                <a:gd name="T3" fmla="*/ 0 h 44"/>
                <a:gd name="T4" fmla="*/ 0 w 43"/>
                <a:gd name="T5" fmla="*/ 22 h 44"/>
                <a:gd name="T6" fmla="*/ 22 w 43"/>
                <a:gd name="T7" fmla="*/ 44 h 44"/>
                <a:gd name="T8" fmla="*/ 43 w 43"/>
                <a:gd name="T9" fmla="*/ 23 h 44"/>
                <a:gd name="T10" fmla="*/ 24 w 43"/>
                <a:gd name="T11" fmla="*/ 17 h 44"/>
                <a:gd name="T12" fmla="*/ 17 w 43"/>
                <a:gd name="T13" fmla="*/ 10 h 44"/>
                <a:gd name="T14" fmla="*/ 21 w 43"/>
                <a:gd name="T15" fmla="*/ 7 h 44"/>
                <a:gd name="T16" fmla="*/ 27 w 43"/>
                <a:gd name="T17" fmla="*/ 13 h 44"/>
                <a:gd name="T18" fmla="*/ 24 w 43"/>
                <a:gd name="T19" fmla="*/ 17 h 44"/>
                <a:gd name="T20" fmla="*/ 34 w 43"/>
                <a:gd name="T21" fmla="*/ 26 h 44"/>
                <a:gd name="T22" fmla="*/ 26 w 43"/>
                <a:gd name="T23" fmla="*/ 20 h 44"/>
                <a:gd name="T24" fmla="*/ 30 w 43"/>
                <a:gd name="T25" fmla="*/ 15 h 44"/>
                <a:gd name="T26" fmla="*/ 37 w 43"/>
                <a:gd name="T27" fmla="*/ 23 h 44"/>
                <a:gd name="T28" fmla="*/ 34 w 43"/>
                <a:gd name="T2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4">
                  <a:moveTo>
                    <a:pt x="43" y="23"/>
                  </a:moveTo>
                  <a:lnTo>
                    <a:pt x="20" y="0"/>
                  </a:lnTo>
                  <a:lnTo>
                    <a:pt x="0" y="22"/>
                  </a:lnTo>
                  <a:lnTo>
                    <a:pt x="22" y="44"/>
                  </a:lnTo>
                  <a:lnTo>
                    <a:pt x="43" y="23"/>
                  </a:lnTo>
                  <a:close/>
                  <a:moveTo>
                    <a:pt x="24" y="17"/>
                  </a:moveTo>
                  <a:lnTo>
                    <a:pt x="17" y="10"/>
                  </a:lnTo>
                  <a:lnTo>
                    <a:pt x="21" y="7"/>
                  </a:lnTo>
                  <a:lnTo>
                    <a:pt x="27" y="13"/>
                  </a:lnTo>
                  <a:lnTo>
                    <a:pt x="24" y="17"/>
                  </a:lnTo>
                  <a:close/>
                  <a:moveTo>
                    <a:pt x="34" y="26"/>
                  </a:moveTo>
                  <a:lnTo>
                    <a:pt x="26" y="20"/>
                  </a:lnTo>
                  <a:lnTo>
                    <a:pt x="30" y="15"/>
                  </a:lnTo>
                  <a:lnTo>
                    <a:pt x="37" y="23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418263" y="2282826"/>
              <a:ext cx="161925" cy="163513"/>
            </a:xfrm>
            <a:custGeom>
              <a:avLst/>
              <a:gdLst>
                <a:gd name="T0" fmla="*/ 66 w 102"/>
                <a:gd name="T1" fmla="*/ 0 h 103"/>
                <a:gd name="T2" fmla="*/ 0 w 102"/>
                <a:gd name="T3" fmla="*/ 67 h 103"/>
                <a:gd name="T4" fmla="*/ 36 w 102"/>
                <a:gd name="T5" fmla="*/ 103 h 103"/>
                <a:gd name="T6" fmla="*/ 102 w 102"/>
                <a:gd name="T7" fmla="*/ 36 h 103"/>
                <a:gd name="T8" fmla="*/ 66 w 102"/>
                <a:gd name="T9" fmla="*/ 0 h 103"/>
                <a:gd name="T10" fmla="*/ 32 w 102"/>
                <a:gd name="T11" fmla="*/ 79 h 103"/>
                <a:gd name="T12" fmla="*/ 22 w 102"/>
                <a:gd name="T13" fmla="*/ 71 h 103"/>
                <a:gd name="T14" fmla="*/ 73 w 102"/>
                <a:gd name="T15" fmla="*/ 21 h 103"/>
                <a:gd name="T16" fmla="*/ 82 w 102"/>
                <a:gd name="T17" fmla="*/ 30 h 103"/>
                <a:gd name="T18" fmla="*/ 32 w 102"/>
                <a:gd name="T1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66" y="0"/>
                  </a:moveTo>
                  <a:lnTo>
                    <a:pt x="0" y="67"/>
                  </a:lnTo>
                  <a:lnTo>
                    <a:pt x="36" y="103"/>
                  </a:lnTo>
                  <a:lnTo>
                    <a:pt x="102" y="36"/>
                  </a:lnTo>
                  <a:lnTo>
                    <a:pt x="66" y="0"/>
                  </a:lnTo>
                  <a:close/>
                  <a:moveTo>
                    <a:pt x="32" y="79"/>
                  </a:moveTo>
                  <a:lnTo>
                    <a:pt x="22" y="71"/>
                  </a:lnTo>
                  <a:lnTo>
                    <a:pt x="73" y="21"/>
                  </a:lnTo>
                  <a:lnTo>
                    <a:pt x="82" y="30"/>
                  </a:lnTo>
                  <a:lnTo>
                    <a:pt x="32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8" name="Freeform 38"/>
          <p:cNvSpPr>
            <a:spLocks noEditPoints="1"/>
          </p:cNvSpPr>
          <p:nvPr/>
        </p:nvSpPr>
        <p:spPr bwMode="auto">
          <a:xfrm>
            <a:off x="1611691" y="2011665"/>
            <a:ext cx="537219" cy="528481"/>
          </a:xfrm>
          <a:custGeom>
            <a:avLst/>
            <a:gdLst>
              <a:gd name="T0" fmla="*/ 54 w 120"/>
              <a:gd name="T1" fmla="*/ 35 h 118"/>
              <a:gd name="T2" fmla="*/ 47 w 120"/>
              <a:gd name="T3" fmla="*/ 9 h 118"/>
              <a:gd name="T4" fmla="*/ 21 w 120"/>
              <a:gd name="T5" fmla="*/ 2 h 118"/>
              <a:gd name="T6" fmla="*/ 36 w 120"/>
              <a:gd name="T7" fmla="*/ 17 h 118"/>
              <a:gd name="T8" fmla="*/ 32 w 120"/>
              <a:gd name="T9" fmla="*/ 32 h 118"/>
              <a:gd name="T10" fmla="*/ 18 w 120"/>
              <a:gd name="T11" fmla="*/ 36 h 118"/>
              <a:gd name="T12" fmla="*/ 3 w 120"/>
              <a:gd name="T13" fmla="*/ 21 h 118"/>
              <a:gd name="T14" fmla="*/ 9 w 120"/>
              <a:gd name="T15" fmla="*/ 46 h 118"/>
              <a:gd name="T16" fmla="*/ 36 w 120"/>
              <a:gd name="T17" fmla="*/ 53 h 118"/>
              <a:gd name="T18" fmla="*/ 36 w 120"/>
              <a:gd name="T19" fmla="*/ 53 h 118"/>
              <a:gd name="T20" fmla="*/ 98 w 120"/>
              <a:gd name="T21" fmla="*/ 114 h 118"/>
              <a:gd name="T22" fmla="*/ 107 w 120"/>
              <a:gd name="T23" fmla="*/ 118 h 118"/>
              <a:gd name="T24" fmla="*/ 116 w 120"/>
              <a:gd name="T25" fmla="*/ 114 h 118"/>
              <a:gd name="T26" fmla="*/ 116 w 120"/>
              <a:gd name="T27" fmla="*/ 97 h 118"/>
              <a:gd name="T28" fmla="*/ 54 w 120"/>
              <a:gd name="T29" fmla="*/ 35 h 118"/>
              <a:gd name="T30" fmla="*/ 108 w 120"/>
              <a:gd name="T31" fmla="*/ 112 h 118"/>
              <a:gd name="T32" fmla="*/ 103 w 120"/>
              <a:gd name="T33" fmla="*/ 107 h 118"/>
              <a:gd name="T34" fmla="*/ 108 w 120"/>
              <a:gd name="T35" fmla="*/ 103 h 118"/>
              <a:gd name="T36" fmla="*/ 113 w 120"/>
              <a:gd name="T37" fmla="*/ 107 h 118"/>
              <a:gd name="T38" fmla="*/ 108 w 120"/>
              <a:gd name="T39" fmla="*/ 11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18">
                <a:moveTo>
                  <a:pt x="54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0" y="109"/>
                  <a:pt x="120" y="102"/>
                  <a:pt x="116" y="97"/>
                </a:cubicBezTo>
                <a:lnTo>
                  <a:pt x="54" y="35"/>
                </a:lnTo>
                <a:close/>
                <a:moveTo>
                  <a:pt x="108" y="112"/>
                </a:move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34"/>
          <p:cNvGrpSpPr/>
          <p:nvPr/>
        </p:nvGrpSpPr>
        <p:grpSpPr>
          <a:xfrm>
            <a:off x="6992692" y="2029135"/>
            <a:ext cx="441129" cy="511011"/>
            <a:chOff x="3581400" y="3905251"/>
            <a:chExt cx="160338" cy="185738"/>
          </a:xfrm>
          <a:solidFill>
            <a:schemeClr val="bg1"/>
          </a:solidFill>
        </p:grpSpPr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4" name="Group 39"/>
          <p:cNvGrpSpPr/>
          <p:nvPr/>
        </p:nvGrpSpPr>
        <p:grpSpPr>
          <a:xfrm>
            <a:off x="6933729" y="4716232"/>
            <a:ext cx="593995" cy="572157"/>
            <a:chOff x="4616450" y="1549401"/>
            <a:chExt cx="215900" cy="207963"/>
          </a:xfrm>
          <a:solidFill>
            <a:schemeClr val="bg1"/>
          </a:solidFill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616450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7" name="Freeform 32"/>
          <p:cNvSpPr>
            <a:spLocks/>
          </p:cNvSpPr>
          <p:nvPr/>
        </p:nvSpPr>
        <p:spPr bwMode="auto">
          <a:xfrm>
            <a:off x="6902523" y="3418846"/>
            <a:ext cx="605547" cy="534957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28" name="Freeform 58"/>
          <p:cNvSpPr>
            <a:spLocks/>
          </p:cNvSpPr>
          <p:nvPr/>
        </p:nvSpPr>
        <p:spPr bwMode="auto">
          <a:xfrm>
            <a:off x="1614310" y="4718038"/>
            <a:ext cx="517127" cy="536044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2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287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8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3427" y="2629674"/>
            <a:ext cx="184217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spc="500" dirty="0" smtClean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04</a:t>
            </a:r>
            <a:endParaRPr lang="zh-CN" altLang="en-US" sz="14600" spc="500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7337" y="29673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sz="5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96552" y="3890665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796552" y="4089286"/>
            <a:ext cx="2110231" cy="340434"/>
            <a:chOff x="4812854" y="4028679"/>
            <a:chExt cx="2110231" cy="340434"/>
          </a:xfrm>
        </p:grpSpPr>
        <p:sp>
          <p:nvSpPr>
            <p:cNvPr id="7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20231" y="4089286"/>
            <a:ext cx="2173936" cy="340434"/>
            <a:chOff x="6936533" y="4028679"/>
            <a:chExt cx="2173936" cy="340434"/>
          </a:xfrm>
        </p:grpSpPr>
        <p:sp>
          <p:nvSpPr>
            <p:cNvPr id="10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</a:p>
          </p:txBody>
        </p:sp>
        <p:sp>
          <p:nvSpPr>
            <p:cNvPr id="13" name="流程图: 合并 12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3957258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3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任意多边形 100"/>
          <p:cNvSpPr/>
          <p:nvPr/>
        </p:nvSpPr>
        <p:spPr>
          <a:xfrm>
            <a:off x="627578" y="2031575"/>
            <a:ext cx="4064678" cy="3824637"/>
          </a:xfrm>
          <a:custGeom>
            <a:avLst/>
            <a:gdLst>
              <a:gd name="connsiteX0" fmla="*/ 0 w 4064678"/>
              <a:gd name="connsiteY0" fmla="*/ 0 h 3824637"/>
              <a:gd name="connsiteX1" fmla="*/ 4064678 w 4064678"/>
              <a:gd name="connsiteY1" fmla="*/ 0 h 3824637"/>
              <a:gd name="connsiteX2" fmla="*/ 4064678 w 4064678"/>
              <a:gd name="connsiteY2" fmla="*/ 3824637 h 3824637"/>
              <a:gd name="connsiteX3" fmla="*/ 0 w 4064678"/>
              <a:gd name="connsiteY3" fmla="*/ 3824637 h 38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678" h="3824637">
                <a:moveTo>
                  <a:pt x="0" y="0"/>
                </a:moveTo>
                <a:lnTo>
                  <a:pt x="4064678" y="0"/>
                </a:lnTo>
                <a:lnTo>
                  <a:pt x="4064678" y="3824637"/>
                </a:lnTo>
                <a:lnTo>
                  <a:pt x="0" y="382463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>
            <a:off x="4847640" y="3943894"/>
            <a:ext cx="2144481" cy="1912319"/>
          </a:xfrm>
          <a:custGeom>
            <a:avLst/>
            <a:gdLst>
              <a:gd name="connsiteX0" fmla="*/ 0 w 2144481"/>
              <a:gd name="connsiteY0" fmla="*/ 0 h 1912319"/>
              <a:gd name="connsiteX1" fmla="*/ 2144481 w 2144481"/>
              <a:gd name="connsiteY1" fmla="*/ 0 h 1912319"/>
              <a:gd name="connsiteX2" fmla="*/ 2144481 w 2144481"/>
              <a:gd name="connsiteY2" fmla="*/ 1912319 h 1912319"/>
              <a:gd name="connsiteX3" fmla="*/ 0 w 2144481"/>
              <a:gd name="connsiteY3" fmla="*/ 1912319 h 19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4481" h="1912319">
                <a:moveTo>
                  <a:pt x="0" y="0"/>
                </a:moveTo>
                <a:lnTo>
                  <a:pt x="2144481" y="0"/>
                </a:lnTo>
                <a:lnTo>
                  <a:pt x="2144481" y="1912319"/>
                </a:lnTo>
                <a:lnTo>
                  <a:pt x="0" y="191231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>
            <a:off x="7133792" y="3943894"/>
            <a:ext cx="2144481" cy="1912319"/>
          </a:xfrm>
          <a:custGeom>
            <a:avLst/>
            <a:gdLst>
              <a:gd name="connsiteX0" fmla="*/ 0 w 2144481"/>
              <a:gd name="connsiteY0" fmla="*/ 0 h 1912319"/>
              <a:gd name="connsiteX1" fmla="*/ 2144481 w 2144481"/>
              <a:gd name="connsiteY1" fmla="*/ 0 h 1912319"/>
              <a:gd name="connsiteX2" fmla="*/ 2144481 w 2144481"/>
              <a:gd name="connsiteY2" fmla="*/ 1912319 h 1912319"/>
              <a:gd name="connsiteX3" fmla="*/ 0 w 2144481"/>
              <a:gd name="connsiteY3" fmla="*/ 1912319 h 19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4481" h="1912319">
                <a:moveTo>
                  <a:pt x="0" y="0"/>
                </a:moveTo>
                <a:lnTo>
                  <a:pt x="2144481" y="0"/>
                </a:lnTo>
                <a:lnTo>
                  <a:pt x="2144481" y="1912319"/>
                </a:lnTo>
                <a:lnTo>
                  <a:pt x="0" y="19123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>
            <a:off x="9419942" y="3943894"/>
            <a:ext cx="2144481" cy="1912319"/>
          </a:xfrm>
          <a:custGeom>
            <a:avLst/>
            <a:gdLst>
              <a:gd name="connsiteX0" fmla="*/ 0 w 2144481"/>
              <a:gd name="connsiteY0" fmla="*/ 0 h 1912319"/>
              <a:gd name="connsiteX1" fmla="*/ 2144481 w 2144481"/>
              <a:gd name="connsiteY1" fmla="*/ 0 h 1912319"/>
              <a:gd name="connsiteX2" fmla="*/ 2144481 w 2144481"/>
              <a:gd name="connsiteY2" fmla="*/ 1912319 h 1912319"/>
              <a:gd name="connsiteX3" fmla="*/ 0 w 2144481"/>
              <a:gd name="connsiteY3" fmla="*/ 1912319 h 19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4481" h="1912319">
                <a:moveTo>
                  <a:pt x="0" y="0"/>
                </a:moveTo>
                <a:lnTo>
                  <a:pt x="2144481" y="0"/>
                </a:lnTo>
                <a:lnTo>
                  <a:pt x="2144481" y="1912319"/>
                </a:lnTo>
                <a:lnTo>
                  <a:pt x="0" y="1912319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47951" y="2031573"/>
            <a:ext cx="2143923" cy="1912319"/>
            <a:chOff x="4847951" y="2031573"/>
            <a:chExt cx="2143923" cy="1912319"/>
          </a:xfrm>
        </p:grpSpPr>
        <p:sp>
          <p:nvSpPr>
            <p:cNvPr id="90" name="Rectangle 11"/>
            <p:cNvSpPr/>
            <p:nvPr/>
          </p:nvSpPr>
          <p:spPr>
            <a:xfrm>
              <a:off x="4847951" y="2031573"/>
              <a:ext cx="2143923" cy="191231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3" tIns="60946" rIns="121893" bIns="60946" rtlCol="0" anchor="ctr"/>
            <a:lstStyle/>
            <a:p>
              <a:pPr algn="ctr"/>
              <a:endParaRPr lang="en-US" sz="900" dirty="0">
                <a:latin typeface="Calibri Light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03485" y="2770408"/>
              <a:ext cx="1632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09" name="Freeform 57"/>
            <p:cNvSpPr>
              <a:spLocks/>
            </p:cNvSpPr>
            <p:nvPr/>
          </p:nvSpPr>
          <p:spPr bwMode="auto">
            <a:xfrm>
              <a:off x="5752914" y="2340227"/>
              <a:ext cx="333996" cy="318673"/>
            </a:xfrm>
            <a:custGeom>
              <a:avLst/>
              <a:gdLst>
                <a:gd name="T0" fmla="*/ 294 w 376"/>
                <a:gd name="T1" fmla="*/ 269 h 360"/>
                <a:gd name="T2" fmla="*/ 229 w 376"/>
                <a:gd name="T3" fmla="*/ 203 h 360"/>
                <a:gd name="T4" fmla="*/ 251 w 376"/>
                <a:gd name="T5" fmla="*/ 154 h 360"/>
                <a:gd name="T6" fmla="*/ 269 w 376"/>
                <a:gd name="T7" fmla="*/ 120 h 360"/>
                <a:gd name="T8" fmla="*/ 262 w 376"/>
                <a:gd name="T9" fmla="*/ 104 h 360"/>
                <a:gd name="T10" fmla="*/ 267 w 376"/>
                <a:gd name="T11" fmla="*/ 68 h 360"/>
                <a:gd name="T12" fmla="*/ 188 w 376"/>
                <a:gd name="T13" fmla="*/ 0 h 360"/>
                <a:gd name="T14" fmla="*/ 108 w 376"/>
                <a:gd name="T15" fmla="*/ 68 h 360"/>
                <a:gd name="T16" fmla="*/ 113 w 376"/>
                <a:gd name="T17" fmla="*/ 104 h 360"/>
                <a:gd name="T18" fmla="*/ 106 w 376"/>
                <a:gd name="T19" fmla="*/ 120 h 360"/>
                <a:gd name="T20" fmla="*/ 125 w 376"/>
                <a:gd name="T21" fmla="*/ 154 h 360"/>
                <a:gd name="T22" fmla="*/ 146 w 376"/>
                <a:gd name="T23" fmla="*/ 203 h 360"/>
                <a:gd name="T24" fmla="*/ 81 w 376"/>
                <a:gd name="T25" fmla="*/ 269 h 360"/>
                <a:gd name="T26" fmla="*/ 0 w 376"/>
                <a:gd name="T27" fmla="*/ 318 h 360"/>
                <a:gd name="T28" fmla="*/ 0 w 376"/>
                <a:gd name="T29" fmla="*/ 360 h 360"/>
                <a:gd name="T30" fmla="*/ 188 w 376"/>
                <a:gd name="T31" fmla="*/ 360 h 360"/>
                <a:gd name="T32" fmla="*/ 376 w 376"/>
                <a:gd name="T33" fmla="*/ 360 h 360"/>
                <a:gd name="T34" fmla="*/ 376 w 376"/>
                <a:gd name="T35" fmla="*/ 318 h 360"/>
                <a:gd name="T36" fmla="*/ 294 w 376"/>
                <a:gd name="T37" fmla="*/ 26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360">
                  <a:moveTo>
                    <a:pt x="294" y="269"/>
                  </a:moveTo>
                  <a:cubicBezTo>
                    <a:pt x="245" y="251"/>
                    <a:pt x="229" y="236"/>
                    <a:pt x="229" y="203"/>
                  </a:cubicBezTo>
                  <a:cubicBezTo>
                    <a:pt x="229" y="184"/>
                    <a:pt x="244" y="190"/>
                    <a:pt x="251" y="154"/>
                  </a:cubicBezTo>
                  <a:cubicBezTo>
                    <a:pt x="254" y="140"/>
                    <a:pt x="267" y="154"/>
                    <a:pt x="269" y="120"/>
                  </a:cubicBezTo>
                  <a:cubicBezTo>
                    <a:pt x="269" y="107"/>
                    <a:pt x="262" y="104"/>
                    <a:pt x="262" y="104"/>
                  </a:cubicBezTo>
                  <a:cubicBezTo>
                    <a:pt x="262" y="104"/>
                    <a:pt x="266" y="84"/>
                    <a:pt x="267" y="68"/>
                  </a:cubicBezTo>
                  <a:cubicBezTo>
                    <a:pt x="269" y="49"/>
                    <a:pt x="256" y="0"/>
                    <a:pt x="188" y="0"/>
                  </a:cubicBezTo>
                  <a:cubicBezTo>
                    <a:pt x="119" y="0"/>
                    <a:pt x="107" y="49"/>
                    <a:pt x="108" y="68"/>
                  </a:cubicBezTo>
                  <a:cubicBezTo>
                    <a:pt x="110" y="84"/>
                    <a:pt x="113" y="104"/>
                    <a:pt x="113" y="104"/>
                  </a:cubicBezTo>
                  <a:cubicBezTo>
                    <a:pt x="113" y="104"/>
                    <a:pt x="106" y="107"/>
                    <a:pt x="106" y="120"/>
                  </a:cubicBezTo>
                  <a:cubicBezTo>
                    <a:pt x="109" y="154"/>
                    <a:pt x="122" y="140"/>
                    <a:pt x="125" y="154"/>
                  </a:cubicBezTo>
                  <a:cubicBezTo>
                    <a:pt x="131" y="190"/>
                    <a:pt x="146" y="184"/>
                    <a:pt x="146" y="203"/>
                  </a:cubicBezTo>
                  <a:cubicBezTo>
                    <a:pt x="146" y="236"/>
                    <a:pt x="131" y="251"/>
                    <a:pt x="81" y="269"/>
                  </a:cubicBezTo>
                  <a:cubicBezTo>
                    <a:pt x="32" y="287"/>
                    <a:pt x="0" y="305"/>
                    <a:pt x="0" y="318"/>
                  </a:cubicBezTo>
                  <a:cubicBezTo>
                    <a:pt x="0" y="330"/>
                    <a:pt x="0" y="360"/>
                    <a:pt x="0" y="360"/>
                  </a:cubicBezTo>
                  <a:cubicBezTo>
                    <a:pt x="188" y="360"/>
                    <a:pt x="188" y="360"/>
                    <a:pt x="188" y="360"/>
                  </a:cubicBezTo>
                  <a:cubicBezTo>
                    <a:pt x="376" y="360"/>
                    <a:pt x="376" y="360"/>
                    <a:pt x="376" y="360"/>
                  </a:cubicBezTo>
                  <a:cubicBezTo>
                    <a:pt x="376" y="360"/>
                    <a:pt x="376" y="330"/>
                    <a:pt x="376" y="318"/>
                  </a:cubicBezTo>
                  <a:cubicBezTo>
                    <a:pt x="376" y="305"/>
                    <a:pt x="344" y="287"/>
                    <a:pt x="294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22156" y="2031573"/>
            <a:ext cx="2167752" cy="1912319"/>
            <a:chOff x="7122156" y="2031573"/>
            <a:chExt cx="2167752" cy="1912319"/>
          </a:xfrm>
        </p:grpSpPr>
        <p:sp>
          <p:nvSpPr>
            <p:cNvPr id="92" name="Rectangle 13"/>
            <p:cNvSpPr/>
            <p:nvPr/>
          </p:nvSpPr>
          <p:spPr>
            <a:xfrm>
              <a:off x="7122156" y="2031573"/>
              <a:ext cx="2167752" cy="191231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3" tIns="60946" rIns="121893" bIns="60946" rtlCol="0" anchor="ctr"/>
            <a:lstStyle/>
            <a:p>
              <a:pPr algn="ctr"/>
              <a:endParaRPr lang="en-US" sz="900" dirty="0">
                <a:latin typeface="Calibri Light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389605" y="2770408"/>
              <a:ext cx="1632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10" name="Freeform 134"/>
            <p:cNvSpPr>
              <a:spLocks noEditPoints="1"/>
            </p:cNvSpPr>
            <p:nvPr/>
          </p:nvSpPr>
          <p:spPr bwMode="auto">
            <a:xfrm>
              <a:off x="8037337" y="2377829"/>
              <a:ext cx="337390" cy="200689"/>
            </a:xfrm>
            <a:custGeom>
              <a:avLst/>
              <a:gdLst>
                <a:gd name="T0" fmla="*/ 308 w 400"/>
                <a:gd name="T1" fmla="*/ 120 h 240"/>
                <a:gd name="T2" fmla="*/ 353 w 400"/>
                <a:gd name="T3" fmla="*/ 33 h 240"/>
                <a:gd name="T4" fmla="*/ 380 w 400"/>
                <a:gd name="T5" fmla="*/ 33 h 240"/>
                <a:gd name="T6" fmla="*/ 307 w 400"/>
                <a:gd name="T7" fmla="*/ 0 h 240"/>
                <a:gd name="T8" fmla="*/ 106 w 400"/>
                <a:gd name="T9" fmla="*/ 0 h 240"/>
                <a:gd name="T10" fmla="*/ 0 w 400"/>
                <a:gd name="T11" fmla="*/ 120 h 240"/>
                <a:gd name="T12" fmla="*/ 106 w 400"/>
                <a:gd name="T13" fmla="*/ 240 h 240"/>
                <a:gd name="T14" fmla="*/ 307 w 400"/>
                <a:gd name="T15" fmla="*/ 240 h 240"/>
                <a:gd name="T16" fmla="*/ 380 w 400"/>
                <a:gd name="T17" fmla="*/ 206 h 240"/>
                <a:gd name="T18" fmla="*/ 353 w 400"/>
                <a:gd name="T19" fmla="*/ 206 h 240"/>
                <a:gd name="T20" fmla="*/ 308 w 400"/>
                <a:gd name="T21" fmla="*/ 120 h 240"/>
                <a:gd name="T22" fmla="*/ 254 w 400"/>
                <a:gd name="T23" fmla="*/ 156 h 240"/>
                <a:gd name="T24" fmla="*/ 240 w 400"/>
                <a:gd name="T25" fmla="*/ 156 h 240"/>
                <a:gd name="T26" fmla="*/ 181 w 400"/>
                <a:gd name="T27" fmla="*/ 129 h 240"/>
                <a:gd name="T28" fmla="*/ 172 w 400"/>
                <a:gd name="T29" fmla="*/ 152 h 240"/>
                <a:gd name="T30" fmla="*/ 147 w 400"/>
                <a:gd name="T31" fmla="*/ 160 h 240"/>
                <a:gd name="T32" fmla="*/ 76 w 400"/>
                <a:gd name="T33" fmla="*/ 95 h 240"/>
                <a:gd name="T34" fmla="*/ 72 w 400"/>
                <a:gd name="T35" fmla="*/ 84 h 240"/>
                <a:gd name="T36" fmla="*/ 86 w 400"/>
                <a:gd name="T37" fmla="*/ 84 h 240"/>
                <a:gd name="T38" fmla="*/ 145 w 400"/>
                <a:gd name="T39" fmla="*/ 111 h 240"/>
                <a:gd name="T40" fmla="*/ 154 w 400"/>
                <a:gd name="T41" fmla="*/ 88 h 240"/>
                <a:gd name="T42" fmla="*/ 178 w 400"/>
                <a:gd name="T43" fmla="*/ 80 h 240"/>
                <a:gd name="T44" fmla="*/ 250 w 400"/>
                <a:gd name="T45" fmla="*/ 145 h 240"/>
                <a:gd name="T46" fmla="*/ 254 w 400"/>
                <a:gd name="T47" fmla="*/ 156 h 240"/>
                <a:gd name="T48" fmla="*/ 377 w 400"/>
                <a:gd name="T49" fmla="*/ 78 h 240"/>
                <a:gd name="T50" fmla="*/ 362 w 400"/>
                <a:gd name="T51" fmla="*/ 78 h 240"/>
                <a:gd name="T52" fmla="*/ 340 w 400"/>
                <a:gd name="T53" fmla="*/ 118 h 240"/>
                <a:gd name="T54" fmla="*/ 362 w 400"/>
                <a:gd name="T55" fmla="*/ 158 h 240"/>
                <a:gd name="T56" fmla="*/ 377 w 400"/>
                <a:gd name="T57" fmla="*/ 158 h 240"/>
                <a:gd name="T58" fmla="*/ 400 w 400"/>
                <a:gd name="T59" fmla="*/ 118 h 240"/>
                <a:gd name="T60" fmla="*/ 377 w 400"/>
                <a:gd name="T61" fmla="*/ 7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" h="240">
                  <a:moveTo>
                    <a:pt x="308" y="120"/>
                  </a:moveTo>
                  <a:cubicBezTo>
                    <a:pt x="308" y="65"/>
                    <a:pt x="333" y="33"/>
                    <a:pt x="353" y="33"/>
                  </a:cubicBezTo>
                  <a:cubicBezTo>
                    <a:pt x="361" y="33"/>
                    <a:pt x="380" y="33"/>
                    <a:pt x="380" y="33"/>
                  </a:cubicBezTo>
                  <a:cubicBezTo>
                    <a:pt x="366" y="12"/>
                    <a:pt x="355" y="0"/>
                    <a:pt x="3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2" y="0"/>
                    <a:pt x="0" y="69"/>
                    <a:pt x="0" y="120"/>
                  </a:cubicBezTo>
                  <a:cubicBezTo>
                    <a:pt x="0" y="171"/>
                    <a:pt x="32" y="240"/>
                    <a:pt x="106" y="240"/>
                  </a:cubicBezTo>
                  <a:cubicBezTo>
                    <a:pt x="307" y="240"/>
                    <a:pt x="307" y="240"/>
                    <a:pt x="307" y="240"/>
                  </a:cubicBezTo>
                  <a:cubicBezTo>
                    <a:pt x="355" y="240"/>
                    <a:pt x="366" y="227"/>
                    <a:pt x="380" y="206"/>
                  </a:cubicBezTo>
                  <a:cubicBezTo>
                    <a:pt x="380" y="206"/>
                    <a:pt x="373" y="206"/>
                    <a:pt x="353" y="206"/>
                  </a:cubicBezTo>
                  <a:cubicBezTo>
                    <a:pt x="333" y="206"/>
                    <a:pt x="308" y="175"/>
                    <a:pt x="308" y="120"/>
                  </a:cubicBezTo>
                  <a:close/>
                  <a:moveTo>
                    <a:pt x="254" y="156"/>
                  </a:moveTo>
                  <a:cubicBezTo>
                    <a:pt x="250" y="161"/>
                    <a:pt x="240" y="156"/>
                    <a:pt x="240" y="156"/>
                  </a:cubicBezTo>
                  <a:cubicBezTo>
                    <a:pt x="181" y="129"/>
                    <a:pt x="181" y="129"/>
                    <a:pt x="181" y="129"/>
                  </a:cubicBezTo>
                  <a:cubicBezTo>
                    <a:pt x="181" y="129"/>
                    <a:pt x="176" y="143"/>
                    <a:pt x="172" y="152"/>
                  </a:cubicBezTo>
                  <a:cubicBezTo>
                    <a:pt x="167" y="162"/>
                    <a:pt x="164" y="172"/>
                    <a:pt x="147" y="160"/>
                  </a:cubicBezTo>
                  <a:cubicBezTo>
                    <a:pt x="130" y="148"/>
                    <a:pt x="76" y="95"/>
                    <a:pt x="76" y="95"/>
                  </a:cubicBezTo>
                  <a:cubicBezTo>
                    <a:pt x="76" y="95"/>
                    <a:pt x="69" y="90"/>
                    <a:pt x="72" y="84"/>
                  </a:cubicBezTo>
                  <a:cubicBezTo>
                    <a:pt x="76" y="79"/>
                    <a:pt x="86" y="84"/>
                    <a:pt x="86" y="84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111"/>
                    <a:pt x="150" y="97"/>
                    <a:pt x="154" y="88"/>
                  </a:cubicBezTo>
                  <a:cubicBezTo>
                    <a:pt x="158" y="79"/>
                    <a:pt x="161" y="68"/>
                    <a:pt x="178" y="80"/>
                  </a:cubicBezTo>
                  <a:cubicBezTo>
                    <a:pt x="195" y="92"/>
                    <a:pt x="250" y="145"/>
                    <a:pt x="250" y="145"/>
                  </a:cubicBezTo>
                  <a:cubicBezTo>
                    <a:pt x="250" y="145"/>
                    <a:pt x="257" y="150"/>
                    <a:pt x="254" y="156"/>
                  </a:cubicBezTo>
                  <a:close/>
                  <a:moveTo>
                    <a:pt x="377" y="78"/>
                  </a:moveTo>
                  <a:cubicBezTo>
                    <a:pt x="362" y="78"/>
                    <a:pt x="362" y="78"/>
                    <a:pt x="362" y="78"/>
                  </a:cubicBezTo>
                  <a:cubicBezTo>
                    <a:pt x="351" y="78"/>
                    <a:pt x="340" y="94"/>
                    <a:pt x="340" y="118"/>
                  </a:cubicBezTo>
                  <a:cubicBezTo>
                    <a:pt x="340" y="143"/>
                    <a:pt x="351" y="158"/>
                    <a:pt x="362" y="158"/>
                  </a:cubicBezTo>
                  <a:cubicBezTo>
                    <a:pt x="377" y="158"/>
                    <a:pt x="377" y="158"/>
                    <a:pt x="377" y="158"/>
                  </a:cubicBezTo>
                  <a:cubicBezTo>
                    <a:pt x="388" y="158"/>
                    <a:pt x="400" y="143"/>
                    <a:pt x="400" y="118"/>
                  </a:cubicBezTo>
                  <a:cubicBezTo>
                    <a:pt x="400" y="94"/>
                    <a:pt x="388" y="78"/>
                    <a:pt x="377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420510" y="2031573"/>
            <a:ext cx="2143345" cy="1912319"/>
            <a:chOff x="9420510" y="2031573"/>
            <a:chExt cx="2143345" cy="1912319"/>
          </a:xfrm>
        </p:grpSpPr>
        <p:sp>
          <p:nvSpPr>
            <p:cNvPr id="94" name="Rectangle 15"/>
            <p:cNvSpPr/>
            <p:nvPr/>
          </p:nvSpPr>
          <p:spPr>
            <a:xfrm>
              <a:off x="9420510" y="2031573"/>
              <a:ext cx="2143345" cy="1912319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3" tIns="60946" rIns="121893" bIns="60946" rtlCol="0" anchor="ctr"/>
            <a:lstStyle/>
            <a:p>
              <a:pPr algn="ctr"/>
              <a:endParaRPr lang="en-US" sz="900" dirty="0">
                <a:latin typeface="Calibri Light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9675755" y="2770408"/>
              <a:ext cx="1632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11" name="Freeform 130"/>
            <p:cNvSpPr>
              <a:spLocks noEditPoints="1"/>
            </p:cNvSpPr>
            <p:nvPr/>
          </p:nvSpPr>
          <p:spPr bwMode="auto">
            <a:xfrm>
              <a:off x="10310045" y="2295680"/>
              <a:ext cx="364274" cy="317484"/>
            </a:xfrm>
            <a:custGeom>
              <a:avLst/>
              <a:gdLst>
                <a:gd name="T0" fmla="*/ 212 w 376"/>
                <a:gd name="T1" fmla="*/ 0 h 328"/>
                <a:gd name="T2" fmla="*/ 49 w 376"/>
                <a:gd name="T3" fmla="*/ 160 h 328"/>
                <a:gd name="T4" fmla="*/ 0 w 376"/>
                <a:gd name="T5" fmla="*/ 160 h 328"/>
                <a:gd name="T6" fmla="*/ 73 w 376"/>
                <a:gd name="T7" fmla="*/ 242 h 328"/>
                <a:gd name="T8" fmla="*/ 147 w 376"/>
                <a:gd name="T9" fmla="*/ 160 h 328"/>
                <a:gd name="T10" fmla="*/ 90 w 376"/>
                <a:gd name="T11" fmla="*/ 160 h 328"/>
                <a:gd name="T12" fmla="*/ 212 w 376"/>
                <a:gd name="T13" fmla="*/ 41 h 328"/>
                <a:gd name="T14" fmla="*/ 335 w 376"/>
                <a:gd name="T15" fmla="*/ 164 h 328"/>
                <a:gd name="T16" fmla="*/ 212 w 376"/>
                <a:gd name="T17" fmla="*/ 287 h 328"/>
                <a:gd name="T18" fmla="*/ 140 w 376"/>
                <a:gd name="T19" fmla="*/ 263 h 328"/>
                <a:gd name="T20" fmla="*/ 112 w 376"/>
                <a:gd name="T21" fmla="*/ 293 h 328"/>
                <a:gd name="T22" fmla="*/ 212 w 376"/>
                <a:gd name="T23" fmla="*/ 328 h 328"/>
                <a:gd name="T24" fmla="*/ 376 w 376"/>
                <a:gd name="T25" fmla="*/ 164 h 328"/>
                <a:gd name="T26" fmla="*/ 212 w 376"/>
                <a:gd name="T27" fmla="*/ 0 h 328"/>
                <a:gd name="T28" fmla="*/ 198 w 376"/>
                <a:gd name="T29" fmla="*/ 76 h 328"/>
                <a:gd name="T30" fmla="*/ 198 w 376"/>
                <a:gd name="T31" fmla="*/ 170 h 328"/>
                <a:gd name="T32" fmla="*/ 258 w 376"/>
                <a:gd name="T33" fmla="*/ 230 h 328"/>
                <a:gd name="T34" fmla="*/ 278 w 376"/>
                <a:gd name="T35" fmla="*/ 210 h 328"/>
                <a:gd name="T36" fmla="*/ 226 w 376"/>
                <a:gd name="T37" fmla="*/ 158 h 328"/>
                <a:gd name="T38" fmla="*/ 226 w 376"/>
                <a:gd name="T39" fmla="*/ 76 h 328"/>
                <a:gd name="T40" fmla="*/ 198 w 376"/>
                <a:gd name="T41" fmla="*/ 7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328">
                  <a:moveTo>
                    <a:pt x="212" y="0"/>
                  </a:moveTo>
                  <a:cubicBezTo>
                    <a:pt x="123" y="0"/>
                    <a:pt x="51" y="71"/>
                    <a:pt x="49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2" y="94"/>
                    <a:pt x="146" y="41"/>
                    <a:pt x="212" y="41"/>
                  </a:cubicBezTo>
                  <a:cubicBezTo>
                    <a:pt x="280" y="41"/>
                    <a:pt x="335" y="96"/>
                    <a:pt x="335" y="164"/>
                  </a:cubicBezTo>
                  <a:cubicBezTo>
                    <a:pt x="335" y="232"/>
                    <a:pt x="280" y="287"/>
                    <a:pt x="212" y="287"/>
                  </a:cubicBezTo>
                  <a:cubicBezTo>
                    <a:pt x="185" y="287"/>
                    <a:pt x="160" y="278"/>
                    <a:pt x="140" y="263"/>
                  </a:cubicBezTo>
                  <a:cubicBezTo>
                    <a:pt x="112" y="293"/>
                    <a:pt x="112" y="293"/>
                    <a:pt x="112" y="293"/>
                  </a:cubicBezTo>
                  <a:cubicBezTo>
                    <a:pt x="139" y="315"/>
                    <a:pt x="174" y="328"/>
                    <a:pt x="212" y="328"/>
                  </a:cubicBezTo>
                  <a:cubicBezTo>
                    <a:pt x="303" y="328"/>
                    <a:pt x="376" y="254"/>
                    <a:pt x="376" y="164"/>
                  </a:cubicBezTo>
                  <a:cubicBezTo>
                    <a:pt x="376" y="73"/>
                    <a:pt x="303" y="0"/>
                    <a:pt x="212" y="0"/>
                  </a:cubicBezTo>
                  <a:close/>
                  <a:moveTo>
                    <a:pt x="198" y="76"/>
                  </a:moveTo>
                  <a:cubicBezTo>
                    <a:pt x="198" y="170"/>
                    <a:pt x="198" y="170"/>
                    <a:pt x="198" y="170"/>
                  </a:cubicBezTo>
                  <a:cubicBezTo>
                    <a:pt x="258" y="230"/>
                    <a:pt x="258" y="230"/>
                    <a:pt x="258" y="230"/>
                  </a:cubicBezTo>
                  <a:cubicBezTo>
                    <a:pt x="278" y="210"/>
                    <a:pt x="278" y="210"/>
                    <a:pt x="278" y="210"/>
                  </a:cubicBezTo>
                  <a:cubicBezTo>
                    <a:pt x="226" y="158"/>
                    <a:pt x="226" y="158"/>
                    <a:pt x="226" y="158"/>
                  </a:cubicBezTo>
                  <a:cubicBezTo>
                    <a:pt x="226" y="76"/>
                    <a:pt x="226" y="76"/>
                    <a:pt x="226" y="76"/>
                  </a:cubicBezTo>
                  <a:lnTo>
                    <a:pt x="198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3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584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7FE9F0-E55F-418A-B6BD-60B838FFAF41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pPr eaLnBrk="1" hangingPunct="1"/>
              <a:t>24</a:t>
            </a:fld>
            <a:endParaRPr lang="zh-CN" altLang="en-US" sz="1800"/>
          </a:p>
        </p:txBody>
      </p:sp>
      <p:sp>
        <p:nvSpPr>
          <p:cNvPr id="2560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燕尾形箭头 2"/>
          <p:cNvSpPr>
            <a:spLocks noChangeArrowheads="1"/>
          </p:cNvSpPr>
          <p:nvPr/>
        </p:nvSpPr>
        <p:spPr bwMode="auto">
          <a:xfrm>
            <a:off x="1438275" y="3624263"/>
            <a:ext cx="9405938" cy="228600"/>
          </a:xfrm>
          <a:prstGeom prst="notchedRightArrow">
            <a:avLst>
              <a:gd name="adj1" fmla="val 50000"/>
              <a:gd name="adj2" fmla="val 49908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7" name="椭圆 8"/>
          <p:cNvSpPr>
            <a:spLocks noChangeArrowheads="1"/>
          </p:cNvSpPr>
          <p:nvPr/>
        </p:nvSpPr>
        <p:spPr bwMode="auto">
          <a:xfrm>
            <a:off x="4779963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8" name="椭圆 9"/>
          <p:cNvSpPr>
            <a:spLocks noChangeArrowheads="1"/>
          </p:cNvSpPr>
          <p:nvPr/>
        </p:nvSpPr>
        <p:spPr bwMode="auto">
          <a:xfrm>
            <a:off x="7275513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9" name="椭圆 10"/>
          <p:cNvSpPr>
            <a:spLocks noChangeArrowheads="1"/>
          </p:cNvSpPr>
          <p:nvPr/>
        </p:nvSpPr>
        <p:spPr bwMode="auto">
          <a:xfrm>
            <a:off x="9755188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20" name="椭圆 11"/>
          <p:cNvSpPr>
            <a:spLocks noChangeArrowheads="1"/>
          </p:cNvSpPr>
          <p:nvPr/>
        </p:nvSpPr>
        <p:spPr bwMode="auto">
          <a:xfrm>
            <a:off x="2298700" y="3654425"/>
            <a:ext cx="166688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321" name="组合 12"/>
          <p:cNvGrpSpPr>
            <a:grpSpLocks/>
          </p:cNvGrpSpPr>
          <p:nvPr/>
        </p:nvGrpSpPr>
        <p:grpSpPr bwMode="auto">
          <a:xfrm>
            <a:off x="4378325" y="2416175"/>
            <a:ext cx="962025" cy="962025"/>
            <a:chOff x="0" y="0"/>
            <a:chExt cx="962021" cy="962021"/>
          </a:xfrm>
        </p:grpSpPr>
        <p:sp>
          <p:nvSpPr>
            <p:cNvPr id="25631" name="文本框 38"/>
            <p:cNvSpPr>
              <a:spLocks noChangeArrowheads="1"/>
            </p:cNvSpPr>
            <p:nvPr/>
          </p:nvSpPr>
          <p:spPr bwMode="auto">
            <a:xfrm>
              <a:off x="70648" y="280955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2014</a:t>
              </a:r>
              <a:endPara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24" name="组合 4"/>
          <p:cNvGrpSpPr>
            <a:grpSpLocks/>
          </p:cNvGrpSpPr>
          <p:nvPr/>
        </p:nvGrpSpPr>
        <p:grpSpPr bwMode="auto">
          <a:xfrm>
            <a:off x="1951208" y="2668857"/>
            <a:ext cx="853734" cy="461665"/>
            <a:chOff x="54145" y="252681"/>
            <a:chExt cx="853730" cy="461663"/>
          </a:xfrm>
        </p:grpSpPr>
        <p:sp>
          <p:nvSpPr>
            <p:cNvPr id="25630" name="文本框 39"/>
            <p:cNvSpPr>
              <a:spLocks noChangeArrowheads="1"/>
            </p:cNvSpPr>
            <p:nvPr/>
          </p:nvSpPr>
          <p:spPr bwMode="auto">
            <a:xfrm>
              <a:off x="54145" y="252681"/>
              <a:ext cx="853730" cy="46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2012</a:t>
              </a:r>
              <a:endPara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27" name="组合 14"/>
          <p:cNvGrpSpPr>
            <a:grpSpLocks/>
          </p:cNvGrpSpPr>
          <p:nvPr/>
        </p:nvGrpSpPr>
        <p:grpSpPr bwMode="auto">
          <a:xfrm>
            <a:off x="9356725" y="2416175"/>
            <a:ext cx="962025" cy="962025"/>
            <a:chOff x="0" y="0"/>
            <a:chExt cx="962021" cy="962021"/>
          </a:xfrm>
        </p:grpSpPr>
        <p:sp>
          <p:nvSpPr>
            <p:cNvPr id="25629" name="文本框 40"/>
            <p:cNvSpPr>
              <a:spLocks noChangeArrowheads="1"/>
            </p:cNvSpPr>
            <p:nvPr/>
          </p:nvSpPr>
          <p:spPr bwMode="auto">
            <a:xfrm>
              <a:off x="70651" y="309227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2018</a:t>
              </a:r>
              <a:endPara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30" name="组合 13"/>
          <p:cNvGrpSpPr>
            <a:grpSpLocks/>
          </p:cNvGrpSpPr>
          <p:nvPr/>
        </p:nvGrpSpPr>
        <p:grpSpPr bwMode="auto">
          <a:xfrm>
            <a:off x="6929608" y="2697131"/>
            <a:ext cx="853734" cy="461665"/>
            <a:chOff x="54145" y="280955"/>
            <a:chExt cx="853730" cy="461663"/>
          </a:xfrm>
        </p:grpSpPr>
        <p:sp>
          <p:nvSpPr>
            <p:cNvPr id="25628" name="文本框 41"/>
            <p:cNvSpPr>
              <a:spLocks noChangeArrowheads="1"/>
            </p:cNvSpPr>
            <p:nvPr/>
          </p:nvSpPr>
          <p:spPr bwMode="auto">
            <a:xfrm>
              <a:off x="54145" y="280955"/>
              <a:ext cx="853730" cy="46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2016</a:t>
              </a:r>
              <a:endPara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333" name="矩形 50"/>
          <p:cNvSpPr>
            <a:spLocks noChangeArrowheads="1"/>
          </p:cNvSpPr>
          <p:nvPr/>
        </p:nvSpPr>
        <p:spPr bwMode="auto">
          <a:xfrm>
            <a:off x="16954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34" name="矩形 47"/>
          <p:cNvSpPr>
            <a:spLocks noChangeArrowheads="1"/>
          </p:cNvSpPr>
          <p:nvPr/>
        </p:nvSpPr>
        <p:spPr bwMode="auto">
          <a:xfrm>
            <a:off x="1384300" y="4538663"/>
            <a:ext cx="1936750" cy="118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的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0" name="矩形 47"/>
          <p:cNvSpPr>
            <a:spLocks noChangeArrowheads="1"/>
          </p:cNvSpPr>
          <p:nvPr/>
        </p:nvSpPr>
        <p:spPr bwMode="auto">
          <a:xfrm>
            <a:off x="1336675" y="1562100"/>
            <a:ext cx="95789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在此录入上述图表的综合描述说明，在此录入上述图表的综合描述说明。在此录入上述图表的描述说明，在此录入上述图表的描述说明，在此录入上述图表的综合描述说明，在此录入上述图表的综合描述说明。</a:t>
            </a:r>
            <a:endParaRPr lang="zh-CN" altLang="en-US" sz="1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1" name="矩形 45"/>
          <p:cNvSpPr>
            <a:spLocks noChangeArrowheads="1"/>
          </p:cNvSpPr>
          <p:nvPr/>
        </p:nvSpPr>
        <p:spPr bwMode="auto">
          <a:xfrm>
            <a:off x="4179888" y="41497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2" name="矩形 47"/>
          <p:cNvSpPr>
            <a:spLocks noChangeArrowheads="1"/>
          </p:cNvSpPr>
          <p:nvPr/>
        </p:nvSpPr>
        <p:spPr bwMode="auto">
          <a:xfrm>
            <a:off x="3868738" y="4538663"/>
            <a:ext cx="1936750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的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3" name="矩形 47"/>
          <p:cNvSpPr>
            <a:spLocks noChangeArrowheads="1"/>
          </p:cNvSpPr>
          <p:nvPr/>
        </p:nvSpPr>
        <p:spPr bwMode="auto">
          <a:xfrm>
            <a:off x="670560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4" name="矩形 47"/>
          <p:cNvSpPr>
            <a:spLocks noChangeArrowheads="1"/>
          </p:cNvSpPr>
          <p:nvPr/>
        </p:nvSpPr>
        <p:spPr bwMode="auto">
          <a:xfrm>
            <a:off x="6392863" y="4538663"/>
            <a:ext cx="1936750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的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5" name="矩形 49"/>
          <p:cNvSpPr>
            <a:spLocks noChangeArrowheads="1"/>
          </p:cNvSpPr>
          <p:nvPr/>
        </p:nvSpPr>
        <p:spPr bwMode="auto">
          <a:xfrm>
            <a:off x="90995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6" name="矩形 47"/>
          <p:cNvSpPr>
            <a:spLocks noChangeArrowheads="1"/>
          </p:cNvSpPr>
          <p:nvPr/>
        </p:nvSpPr>
        <p:spPr bwMode="auto">
          <a:xfrm>
            <a:off x="8786813" y="4538663"/>
            <a:ext cx="1936750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sym typeface="方正兰亭黑_GBK" panose="02000000000000000000" pitchFamily="2" charset="-122"/>
              </a:rPr>
              <a:t>的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277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25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4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1" dur="25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25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4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1" dur="25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4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13317" grpId="0" bldLvl="0" animBg="1" autoUpdateAnimBg="0"/>
      <p:bldP spid="13318" grpId="0" bldLvl="0" animBg="1" autoUpdateAnimBg="0"/>
      <p:bldP spid="13319" grpId="0" bldLvl="0" animBg="1" autoUpdateAnimBg="0"/>
      <p:bldP spid="13320" grpId="0" bldLvl="0" animBg="1" autoUpdateAnimBg="0"/>
      <p:bldP spid="13333" grpId="0" bldLvl="0" autoUpdateAnimBg="0"/>
      <p:bldP spid="13334" grpId="0" bldLvl="0" autoUpdateAnimBg="0"/>
      <p:bldP spid="13340" grpId="0" bldLvl="0" autoUpdateAnimBg="0"/>
      <p:bldP spid="13341" grpId="0" bldLvl="0" autoUpdateAnimBg="0"/>
      <p:bldP spid="13342" grpId="0" bldLvl="0" autoUpdateAnimBg="0"/>
      <p:bldP spid="13343" grpId="0" bldLvl="0" autoUpdateAnimBg="0"/>
      <p:bldP spid="13344" grpId="0" bldLvl="0" autoUpdateAnimBg="0"/>
      <p:bldP spid="13345" grpId="0" bldLvl="0" autoUpdateAnimBg="0"/>
      <p:bldP spid="13346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2B40EC-396A-4CD9-9DCB-13E7B91C2CC5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pPr eaLnBrk="1" hangingPunct="1"/>
              <a:t>25</a:t>
            </a:fld>
            <a:endParaRPr lang="zh-CN" altLang="en-US" sz="1800"/>
          </a:p>
        </p:txBody>
      </p:sp>
      <p:sp>
        <p:nvSpPr>
          <p:cNvPr id="3993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3506788" y="2433638"/>
            <a:ext cx="6534150" cy="1008062"/>
            <a:chOff x="0" y="0"/>
            <a:chExt cx="6535007" cy="1008202"/>
          </a:xfrm>
        </p:grpSpPr>
        <p:cxnSp>
          <p:nvCxnSpPr>
            <p:cNvPr id="39981" name="肘形连接符 151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5779007" cy="630202"/>
            </a:xfrm>
            <a:prstGeom prst="bentConnector3">
              <a:avLst>
                <a:gd name="adj1" fmla="val 46218"/>
              </a:avLst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82" name="椭圆 13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39983" name="组合 125"/>
            <p:cNvGrpSpPr>
              <a:grpSpLocks/>
            </p:cNvGrpSpPr>
            <p:nvPr/>
          </p:nvGrpSpPr>
          <p:grpSpPr bwMode="auto">
            <a:xfrm>
              <a:off x="153000" y="136763"/>
              <a:ext cx="450000" cy="434596"/>
              <a:chOff x="0" y="0"/>
              <a:chExt cx="583915" cy="496874"/>
            </a:xfrm>
          </p:grpSpPr>
          <p:sp>
            <p:nvSpPr>
              <p:cNvPr id="39984" name="Freeform 159"/>
              <p:cNvSpPr>
                <a:spLocks noChangeArrowheads="1"/>
              </p:cNvSpPr>
              <p:nvPr/>
            </p:nvSpPr>
            <p:spPr bwMode="auto">
              <a:xfrm>
                <a:off x="61656" y="94297"/>
                <a:ext cx="460603" cy="402577"/>
              </a:xfrm>
              <a:custGeom>
                <a:avLst/>
                <a:gdLst>
                  <a:gd name="T0" fmla="*/ 2109911457 w 54"/>
                  <a:gd name="T1" fmla="*/ 73363234 h 47"/>
                  <a:gd name="T2" fmla="*/ 1746128914 w 54"/>
                  <a:gd name="T3" fmla="*/ 73363234 h 47"/>
                  <a:gd name="T4" fmla="*/ 145507900 w 54"/>
                  <a:gd name="T5" fmla="*/ 1100508471 h 47"/>
                  <a:gd name="T6" fmla="*/ 0 w 54"/>
                  <a:gd name="T7" fmla="*/ 1467341772 h 47"/>
                  <a:gd name="T8" fmla="*/ 0 w 54"/>
                  <a:gd name="T9" fmla="*/ 2147483647 h 47"/>
                  <a:gd name="T10" fmla="*/ 218266114 w 54"/>
                  <a:gd name="T11" fmla="*/ 2147483647 h 47"/>
                  <a:gd name="T12" fmla="*/ 945822671 w 54"/>
                  <a:gd name="T13" fmla="*/ 2147483647 h 47"/>
                  <a:gd name="T14" fmla="*/ 1164088786 w 54"/>
                  <a:gd name="T15" fmla="*/ 2147483647 h 47"/>
                  <a:gd name="T16" fmla="*/ 1164088786 w 54"/>
                  <a:gd name="T17" fmla="*/ 1980918673 h 47"/>
                  <a:gd name="T18" fmla="*/ 1382354900 w 54"/>
                  <a:gd name="T19" fmla="*/ 1760811840 h 47"/>
                  <a:gd name="T20" fmla="*/ 2147483647 w 54"/>
                  <a:gd name="T21" fmla="*/ 1760811840 h 47"/>
                  <a:gd name="T22" fmla="*/ 2147483647 w 54"/>
                  <a:gd name="T23" fmla="*/ 1980918673 h 47"/>
                  <a:gd name="T24" fmla="*/ 2147483647 w 54"/>
                  <a:gd name="T25" fmla="*/ 2147483647 h 47"/>
                  <a:gd name="T26" fmla="*/ 2147483647 w 54"/>
                  <a:gd name="T27" fmla="*/ 2147483647 h 47"/>
                  <a:gd name="T28" fmla="*/ 2147483647 w 54"/>
                  <a:gd name="T29" fmla="*/ 2147483647 h 47"/>
                  <a:gd name="T30" fmla="*/ 2147483647 w 54"/>
                  <a:gd name="T31" fmla="*/ 2147483647 h 47"/>
                  <a:gd name="T32" fmla="*/ 2147483647 w 54"/>
                  <a:gd name="T33" fmla="*/ 1467341772 h 47"/>
                  <a:gd name="T34" fmla="*/ 2147483647 w 54"/>
                  <a:gd name="T35" fmla="*/ 1173871705 h 47"/>
                  <a:gd name="T36" fmla="*/ 2109911457 w 54"/>
                  <a:gd name="T37" fmla="*/ 73363234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47"/>
                  <a:gd name="T59" fmla="*/ 54 w 54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39985" name="Freeform 1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3915" cy="224863"/>
              </a:xfrm>
              <a:custGeom>
                <a:avLst/>
                <a:gdLst>
                  <a:gd name="T0" fmla="*/ 2147483647 w 68"/>
                  <a:gd name="T1" fmla="*/ 1495961648 h 26"/>
                  <a:gd name="T2" fmla="*/ 2147483647 w 68"/>
                  <a:gd name="T3" fmla="*/ 1121971236 h 26"/>
                  <a:gd name="T4" fmla="*/ 2147483647 w 68"/>
                  <a:gd name="T5" fmla="*/ 747980824 h 26"/>
                  <a:gd name="T6" fmla="*/ 2147483647 w 68"/>
                  <a:gd name="T7" fmla="*/ 523584847 h 26"/>
                  <a:gd name="T8" fmla="*/ 2147483647 w 68"/>
                  <a:gd name="T9" fmla="*/ 523584847 h 26"/>
                  <a:gd name="T10" fmla="*/ 2147483647 w 68"/>
                  <a:gd name="T11" fmla="*/ 747980824 h 26"/>
                  <a:gd name="T12" fmla="*/ 2147483647 w 68"/>
                  <a:gd name="T13" fmla="*/ 747980824 h 26"/>
                  <a:gd name="T14" fmla="*/ 2147483647 w 68"/>
                  <a:gd name="T15" fmla="*/ 897575259 h 26"/>
                  <a:gd name="T16" fmla="*/ 2147483647 w 68"/>
                  <a:gd name="T17" fmla="*/ 74801542 h 26"/>
                  <a:gd name="T18" fmla="*/ 2147483647 w 68"/>
                  <a:gd name="T19" fmla="*/ 0 h 26"/>
                  <a:gd name="T20" fmla="*/ 2147483647 w 68"/>
                  <a:gd name="T21" fmla="*/ 74801542 h 26"/>
                  <a:gd name="T22" fmla="*/ 147472885 w 68"/>
                  <a:gd name="T23" fmla="*/ 1495961648 h 26"/>
                  <a:gd name="T24" fmla="*/ 73736443 w 68"/>
                  <a:gd name="T25" fmla="*/ 1795150518 h 26"/>
                  <a:gd name="T26" fmla="*/ 368682214 w 68"/>
                  <a:gd name="T27" fmla="*/ 1795150518 h 26"/>
                  <a:gd name="T28" fmla="*/ 2147483647 w 68"/>
                  <a:gd name="T29" fmla="*/ 523584847 h 26"/>
                  <a:gd name="T30" fmla="*/ 2147483647 w 68"/>
                  <a:gd name="T31" fmla="*/ 523584847 h 26"/>
                  <a:gd name="T32" fmla="*/ 2147483647 w 68"/>
                  <a:gd name="T33" fmla="*/ 1869943411 h 26"/>
                  <a:gd name="T34" fmla="*/ 2147483647 w 68"/>
                  <a:gd name="T35" fmla="*/ 1869943411 h 26"/>
                  <a:gd name="T36" fmla="*/ 2147483647 w 68"/>
                  <a:gd name="T37" fmla="*/ 1570754541 h 26"/>
                  <a:gd name="T38" fmla="*/ 2147483647 w 68"/>
                  <a:gd name="T39" fmla="*/ 1495961648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6"/>
                  <a:gd name="T62" fmla="*/ 68 w 68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7658" name="组合 4"/>
          <p:cNvGrpSpPr>
            <a:grpSpLocks/>
          </p:cNvGrpSpPr>
          <p:nvPr/>
        </p:nvGrpSpPr>
        <p:grpSpPr bwMode="auto">
          <a:xfrm>
            <a:off x="3506788" y="4310063"/>
            <a:ext cx="4067175" cy="755650"/>
            <a:chOff x="0" y="0"/>
            <a:chExt cx="4066973" cy="756000"/>
          </a:xfrm>
        </p:grpSpPr>
        <p:cxnSp>
          <p:nvCxnSpPr>
            <p:cNvPr id="39978" name="肘形连接符 160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3310973" cy="37614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79" name="椭圆 140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980" name="Freeform 277"/>
            <p:cNvSpPr>
              <a:spLocks noEditPoints="1" noChangeArrowheads="1"/>
            </p:cNvSpPr>
            <p:nvPr/>
          </p:nvSpPr>
          <p:spPr bwMode="auto">
            <a:xfrm>
              <a:off x="190444" y="121807"/>
              <a:ext cx="383972" cy="455826"/>
            </a:xfrm>
            <a:custGeom>
              <a:avLst/>
              <a:gdLst>
                <a:gd name="T0" fmla="*/ 1763300750 w 72"/>
                <a:gd name="T1" fmla="*/ 927075880 h 86"/>
                <a:gd name="T2" fmla="*/ 1621097786 w 72"/>
                <a:gd name="T3" fmla="*/ 927075880 h 86"/>
                <a:gd name="T4" fmla="*/ 1621097786 w 72"/>
                <a:gd name="T5" fmla="*/ 533772246 h 86"/>
                <a:gd name="T6" fmla="*/ 1080731858 w 72"/>
                <a:gd name="T7" fmla="*/ 0 h 86"/>
                <a:gd name="T8" fmla="*/ 966969487 w 72"/>
                <a:gd name="T9" fmla="*/ 0 h 86"/>
                <a:gd name="T10" fmla="*/ 426603558 w 72"/>
                <a:gd name="T11" fmla="*/ 533772246 h 86"/>
                <a:gd name="T12" fmla="*/ 426603558 w 72"/>
                <a:gd name="T13" fmla="*/ 927075880 h 86"/>
                <a:gd name="T14" fmla="*/ 284400594 w 72"/>
                <a:gd name="T15" fmla="*/ 927075880 h 86"/>
                <a:gd name="T16" fmla="*/ 0 w 72"/>
                <a:gd name="T17" fmla="*/ 1208007804 h 86"/>
                <a:gd name="T18" fmla="*/ 0 w 72"/>
                <a:gd name="T19" fmla="*/ 2135083684 h 86"/>
                <a:gd name="T20" fmla="*/ 284400594 w 72"/>
                <a:gd name="T21" fmla="*/ 2147483647 h 86"/>
                <a:gd name="T22" fmla="*/ 1763300750 w 72"/>
                <a:gd name="T23" fmla="*/ 2147483647 h 86"/>
                <a:gd name="T24" fmla="*/ 2047701344 w 72"/>
                <a:gd name="T25" fmla="*/ 2135083684 h 86"/>
                <a:gd name="T26" fmla="*/ 2047701344 w 72"/>
                <a:gd name="T27" fmla="*/ 1208007804 h 86"/>
                <a:gd name="T28" fmla="*/ 1763300750 w 72"/>
                <a:gd name="T29" fmla="*/ 927075880 h 86"/>
                <a:gd name="T30" fmla="*/ 1194494228 w 72"/>
                <a:gd name="T31" fmla="*/ 2147483647 h 86"/>
                <a:gd name="T32" fmla="*/ 881647709 w 72"/>
                <a:gd name="T33" fmla="*/ 2147483647 h 86"/>
                <a:gd name="T34" fmla="*/ 910088301 w 72"/>
                <a:gd name="T35" fmla="*/ 1797963255 h 86"/>
                <a:gd name="T36" fmla="*/ 824766523 w 72"/>
                <a:gd name="T37" fmla="*/ 1629408340 h 86"/>
                <a:gd name="T38" fmla="*/ 1023850672 w 72"/>
                <a:gd name="T39" fmla="*/ 1432751223 h 86"/>
                <a:gd name="T40" fmla="*/ 1222934821 w 72"/>
                <a:gd name="T41" fmla="*/ 1629408340 h 86"/>
                <a:gd name="T42" fmla="*/ 1137613043 w 72"/>
                <a:gd name="T43" fmla="*/ 1797963255 h 86"/>
                <a:gd name="T44" fmla="*/ 1194494228 w 72"/>
                <a:gd name="T45" fmla="*/ 2147483647 h 86"/>
                <a:gd name="T46" fmla="*/ 1422013637 w 72"/>
                <a:gd name="T47" fmla="*/ 927075880 h 86"/>
                <a:gd name="T48" fmla="*/ 625687707 w 72"/>
                <a:gd name="T49" fmla="*/ 927075880 h 86"/>
                <a:gd name="T50" fmla="*/ 625687707 w 72"/>
                <a:gd name="T51" fmla="*/ 533772246 h 86"/>
                <a:gd name="T52" fmla="*/ 966969487 w 72"/>
                <a:gd name="T53" fmla="*/ 196651817 h 86"/>
                <a:gd name="T54" fmla="*/ 1080731858 w 72"/>
                <a:gd name="T55" fmla="*/ 196651817 h 86"/>
                <a:gd name="T56" fmla="*/ 1422013637 w 72"/>
                <a:gd name="T57" fmla="*/ 533772246 h 86"/>
                <a:gd name="T58" fmla="*/ 1422013637 w 72"/>
                <a:gd name="T59" fmla="*/ 927075880 h 8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86"/>
                <a:gd name="T92" fmla="*/ 72 w 72"/>
                <a:gd name="T93" fmla="*/ 86 h 8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7662" name="组合 5"/>
          <p:cNvGrpSpPr>
            <a:grpSpLocks/>
          </p:cNvGrpSpPr>
          <p:nvPr/>
        </p:nvGrpSpPr>
        <p:grpSpPr bwMode="auto">
          <a:xfrm>
            <a:off x="3506788" y="3371850"/>
            <a:ext cx="5300662" cy="1052513"/>
            <a:chOff x="0" y="0"/>
            <a:chExt cx="5300991" cy="1051895"/>
          </a:xfrm>
        </p:grpSpPr>
        <p:cxnSp>
          <p:nvCxnSpPr>
            <p:cNvPr id="39972" name="肘形连接符 154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4544991" cy="67389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73" name="椭圆 139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39974" name="Group 92"/>
            <p:cNvGrpSpPr>
              <a:grpSpLocks/>
            </p:cNvGrpSpPr>
            <p:nvPr/>
          </p:nvGrpSpPr>
          <p:grpSpPr bwMode="auto">
            <a:xfrm>
              <a:off x="153436" y="235588"/>
              <a:ext cx="474528" cy="295582"/>
              <a:chOff x="0" y="0"/>
              <a:chExt cx="471488" cy="293688"/>
            </a:xfrm>
          </p:grpSpPr>
          <p:sp>
            <p:nvSpPr>
              <p:cNvPr id="39975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1607679782 w 125"/>
                  <a:gd name="T1" fmla="*/ 255184750 h 78"/>
                  <a:gd name="T2" fmla="*/ 1607679782 w 125"/>
                  <a:gd name="T3" fmla="*/ 0 h 78"/>
                  <a:gd name="T4" fmla="*/ 0 w 125"/>
                  <a:gd name="T5" fmla="*/ 0 h 78"/>
                  <a:gd name="T6" fmla="*/ 0 w 125"/>
                  <a:gd name="T7" fmla="*/ 1105803094 h 78"/>
                  <a:gd name="T8" fmla="*/ 1607679782 w 125"/>
                  <a:gd name="T9" fmla="*/ 1105803094 h 78"/>
                  <a:gd name="T10" fmla="*/ 1607679782 w 125"/>
                  <a:gd name="T11" fmla="*/ 850618344 h 78"/>
                  <a:gd name="T12" fmla="*/ 1778407473 w 125"/>
                  <a:gd name="T13" fmla="*/ 765554250 h 78"/>
                  <a:gd name="T14" fmla="*/ 1778407473 w 125"/>
                  <a:gd name="T15" fmla="*/ 368601031 h 78"/>
                  <a:gd name="T16" fmla="*/ 1607679782 w 125"/>
                  <a:gd name="T17" fmla="*/ 255184750 h 78"/>
                  <a:gd name="T18" fmla="*/ 1479634957 w 125"/>
                  <a:gd name="T19" fmla="*/ 978210719 h 78"/>
                  <a:gd name="T20" fmla="*/ 142272447 w 125"/>
                  <a:gd name="T21" fmla="*/ 978210719 h 78"/>
                  <a:gd name="T22" fmla="*/ 142272447 w 125"/>
                  <a:gd name="T23" fmla="*/ 141768469 h 78"/>
                  <a:gd name="T24" fmla="*/ 1479634957 w 125"/>
                  <a:gd name="T25" fmla="*/ 141768469 h 78"/>
                  <a:gd name="T26" fmla="*/ 1479634957 w 125"/>
                  <a:gd name="T27" fmla="*/ 978210719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39976" name="Rectangle 9"/>
              <p:cNvSpPr>
                <a:spLocks noChangeArrowheads="1"/>
              </p:cNvSpPr>
              <p:nvPr/>
            </p:nvSpPr>
            <p:spPr bwMode="auto">
              <a:xfrm>
                <a:off x="63500" y="63499"/>
                <a:ext cx="90488" cy="166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77" name="Rectangle 10"/>
              <p:cNvSpPr>
                <a:spLocks noChangeArrowheads="1"/>
              </p:cNvSpPr>
              <p:nvPr/>
            </p:nvSpPr>
            <p:spPr bwMode="auto">
              <a:xfrm>
                <a:off x="169862" y="63499"/>
                <a:ext cx="85725" cy="166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669" name="组合 3"/>
          <p:cNvGrpSpPr>
            <a:grpSpLocks/>
          </p:cNvGrpSpPr>
          <p:nvPr/>
        </p:nvGrpSpPr>
        <p:grpSpPr bwMode="auto">
          <a:xfrm>
            <a:off x="3506788" y="5248275"/>
            <a:ext cx="2454275" cy="755650"/>
            <a:chOff x="0" y="0"/>
            <a:chExt cx="2455131" cy="756000"/>
          </a:xfrm>
        </p:grpSpPr>
        <p:sp>
          <p:nvSpPr>
            <p:cNvPr id="39967" name="直接连接符 68"/>
            <p:cNvSpPr>
              <a:spLocks noChangeShapeType="1"/>
            </p:cNvSpPr>
            <p:nvPr/>
          </p:nvSpPr>
          <p:spPr bwMode="auto">
            <a:xfrm flipH="1">
              <a:off x="412977" y="378001"/>
              <a:ext cx="2042154" cy="1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8" name="椭圆 8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39969" name="Group 9"/>
            <p:cNvGrpSpPr>
              <a:grpSpLocks/>
            </p:cNvGrpSpPr>
            <p:nvPr/>
          </p:nvGrpSpPr>
          <p:grpSpPr bwMode="auto">
            <a:xfrm>
              <a:off x="124976" y="198348"/>
              <a:ext cx="516045" cy="382660"/>
              <a:chOff x="0" y="0"/>
              <a:chExt cx="374651" cy="277813"/>
            </a:xfrm>
          </p:grpSpPr>
          <p:sp>
            <p:nvSpPr>
              <p:cNvPr id="39970" name="Freeform 17"/>
              <p:cNvSpPr>
                <a:spLocks noChangeArrowheads="1"/>
              </p:cNvSpPr>
              <p:nvPr/>
            </p:nvSpPr>
            <p:spPr bwMode="auto">
              <a:xfrm>
                <a:off x="141288" y="66675"/>
                <a:ext cx="233363" cy="211138"/>
              </a:xfrm>
              <a:custGeom>
                <a:avLst/>
                <a:gdLst>
                  <a:gd name="T0" fmla="*/ 611890896 w 89"/>
                  <a:gd name="T1" fmla="*/ 224220736 h 81"/>
                  <a:gd name="T2" fmla="*/ 295631590 w 89"/>
                  <a:gd name="T3" fmla="*/ 0 h 81"/>
                  <a:gd name="T4" fmla="*/ 275006496 w 89"/>
                  <a:gd name="T5" fmla="*/ 6795516 h 81"/>
                  <a:gd name="T6" fmla="*/ 295631590 w 89"/>
                  <a:gd name="T7" fmla="*/ 74740245 h 81"/>
                  <a:gd name="T8" fmla="*/ 0 w 89"/>
                  <a:gd name="T9" fmla="*/ 298960981 h 81"/>
                  <a:gd name="T10" fmla="*/ 0 w 89"/>
                  <a:gd name="T11" fmla="*/ 298960981 h 81"/>
                  <a:gd name="T12" fmla="*/ 275006496 w 89"/>
                  <a:gd name="T13" fmla="*/ 441648563 h 81"/>
                  <a:gd name="T14" fmla="*/ 508762805 w 89"/>
                  <a:gd name="T15" fmla="*/ 550361173 h 81"/>
                  <a:gd name="T16" fmla="*/ 440012492 w 89"/>
                  <a:gd name="T17" fmla="*/ 421264623 h 81"/>
                  <a:gd name="T18" fmla="*/ 611890896 w 89"/>
                  <a:gd name="T19" fmla="*/ 224220736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9"/>
                  <a:gd name="T31" fmla="*/ 0 h 81"/>
                  <a:gd name="T32" fmla="*/ 89 w 89"/>
                  <a:gd name="T33" fmla="*/ 81 h 8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1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1300" cy="209550"/>
              </a:xfrm>
              <a:custGeom>
                <a:avLst/>
                <a:gdLst>
                  <a:gd name="T0" fmla="*/ 612251539 w 92"/>
                  <a:gd name="T1" fmla="*/ 144083961 h 80"/>
                  <a:gd name="T2" fmla="*/ 316443967 w 92"/>
                  <a:gd name="T3" fmla="*/ 0 h 80"/>
                  <a:gd name="T4" fmla="*/ 0 w 92"/>
                  <a:gd name="T5" fmla="*/ 219556013 h 80"/>
                  <a:gd name="T6" fmla="*/ 171981329 w 92"/>
                  <a:gd name="T7" fmla="*/ 418528976 h 80"/>
                  <a:gd name="T8" fmla="*/ 96310174 w 92"/>
                  <a:gd name="T9" fmla="*/ 548890031 h 80"/>
                  <a:gd name="T10" fmla="*/ 330203313 w 92"/>
                  <a:gd name="T11" fmla="*/ 445972168 h 80"/>
                  <a:gd name="T12" fmla="*/ 337080363 w 92"/>
                  <a:gd name="T13" fmla="*/ 439112025 h 80"/>
                  <a:gd name="T14" fmla="*/ 632887935 w 92"/>
                  <a:gd name="T15" fmla="*/ 219556013 h 80"/>
                  <a:gd name="T16" fmla="*/ 612251539 w 92"/>
                  <a:gd name="T17" fmla="*/ 144083961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80"/>
                  <a:gd name="T29" fmla="*/ 92 w 92"/>
                  <a:gd name="T30" fmla="*/ 80 h 8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7675" name="任意多边形 56"/>
          <p:cNvSpPr>
            <a:spLocks noChangeArrowheads="1"/>
          </p:cNvSpPr>
          <p:nvPr/>
        </p:nvSpPr>
        <p:spPr bwMode="auto">
          <a:xfrm>
            <a:off x="9594850" y="2260600"/>
            <a:ext cx="1181100" cy="3698875"/>
          </a:xfrm>
          <a:custGeom>
            <a:avLst/>
            <a:gdLst>
              <a:gd name="T0" fmla="*/ 1176576 w 1181100"/>
              <a:gd name="T1" fmla="*/ 0 h 3698875"/>
              <a:gd name="T2" fmla="*/ 1181100 w 1181100"/>
              <a:gd name="T3" fmla="*/ 0 h 3698875"/>
              <a:gd name="T4" fmla="*/ 1181100 w 1181100"/>
              <a:gd name="T5" fmla="*/ 3698875 h 3698875"/>
              <a:gd name="T6" fmla="*/ 0 w 1181100"/>
              <a:gd name="T7" fmla="*/ 3698875 h 3698875"/>
              <a:gd name="T8" fmla="*/ 0 w 1181100"/>
              <a:gd name="T9" fmla="*/ 1735795 h 3698875"/>
              <a:gd name="T10" fmla="*/ 48924 w 1181100"/>
              <a:gd name="T11" fmla="*/ 1697678 h 3698875"/>
              <a:gd name="T12" fmla="*/ 278759 w 1181100"/>
              <a:gd name="T13" fmla="*/ 1500788 h 3698875"/>
              <a:gd name="T14" fmla="*/ 453153 w 1181100"/>
              <a:gd name="T15" fmla="*/ 1330349 h 3698875"/>
              <a:gd name="T16" fmla="*/ 510936 w 1181100"/>
              <a:gd name="T17" fmla="*/ 1369307 h 3698875"/>
              <a:gd name="T18" fmla="*/ 590551 w 1181100"/>
              <a:gd name="T19" fmla="*/ 1385380 h 3698875"/>
              <a:gd name="T20" fmla="*/ 795088 w 1181100"/>
              <a:gd name="T21" fmla="*/ 1180843 h 3698875"/>
              <a:gd name="T22" fmla="*/ 735181 w 1181100"/>
              <a:gd name="T23" fmla="*/ 1036213 h 3698875"/>
              <a:gd name="T24" fmla="*/ 717723 w 1181100"/>
              <a:gd name="T25" fmla="*/ 1024442 h 3698875"/>
              <a:gd name="T26" fmla="*/ 820291 w 1181100"/>
              <a:gd name="T27" fmla="*/ 886780 h 3698875"/>
              <a:gd name="T28" fmla="*/ 1174186 w 1181100"/>
              <a:gd name="T29" fmla="*/ 21448 h 3698875"/>
              <a:gd name="T30" fmla="*/ 1176576 w 1181100"/>
              <a:gd name="T31" fmla="*/ 0 h 36988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1100"/>
              <a:gd name="T49" fmla="*/ 0 h 3698875"/>
              <a:gd name="T50" fmla="*/ 1181100 w 1181100"/>
              <a:gd name="T51" fmla="*/ 3698875 h 369887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6" name="任意多边形 59"/>
          <p:cNvSpPr>
            <a:spLocks noChangeArrowheads="1"/>
          </p:cNvSpPr>
          <p:nvPr/>
        </p:nvSpPr>
        <p:spPr bwMode="auto">
          <a:xfrm>
            <a:off x="8361363" y="4038600"/>
            <a:ext cx="1181100" cy="1922463"/>
          </a:xfrm>
          <a:custGeom>
            <a:avLst/>
            <a:gdLst>
              <a:gd name="T0" fmla="*/ 1181100 w 1181100"/>
              <a:gd name="T1" fmla="*/ 0 h 1921854"/>
              <a:gd name="T2" fmla="*/ 1181100 w 1181100"/>
              <a:gd name="T3" fmla="*/ 1923072 h 1921854"/>
              <a:gd name="T4" fmla="*/ 0 w 1181100"/>
              <a:gd name="T5" fmla="*/ 1923072 h 1921854"/>
              <a:gd name="T6" fmla="*/ 0 w 1181100"/>
              <a:gd name="T7" fmla="*/ 732430 h 1921854"/>
              <a:gd name="T8" fmla="*/ 319230 w 1181100"/>
              <a:gd name="T9" fmla="*/ 562609 h 1921854"/>
              <a:gd name="T10" fmla="*/ 425975 w 1181100"/>
              <a:gd name="T11" fmla="*/ 500607 h 1921854"/>
              <a:gd name="T12" fmla="*/ 445921 w 1181100"/>
              <a:gd name="T13" fmla="*/ 530208 h 1921854"/>
              <a:gd name="T14" fmla="*/ 590551 w 1181100"/>
              <a:gd name="T15" fmla="*/ 590153 h 1921854"/>
              <a:gd name="T16" fmla="*/ 795088 w 1181100"/>
              <a:gd name="T17" fmla="*/ 385486 h 1921854"/>
              <a:gd name="T18" fmla="*/ 779015 w 1181100"/>
              <a:gd name="T19" fmla="*/ 305821 h 1921854"/>
              <a:gd name="T20" fmla="*/ 768996 w 1181100"/>
              <a:gd name="T21" fmla="*/ 290951 h 1921854"/>
              <a:gd name="T22" fmla="*/ 952789 w 1181100"/>
              <a:gd name="T23" fmla="*/ 167651 h 1921854"/>
              <a:gd name="T24" fmla="*/ 1140954 w 1181100"/>
              <a:gd name="T25" fmla="*/ 31296 h 1921854"/>
              <a:gd name="T26" fmla="*/ 1181100 w 1181100"/>
              <a:gd name="T27" fmla="*/ 0 h 19218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81100"/>
              <a:gd name="T43" fmla="*/ 0 h 1921854"/>
              <a:gd name="T44" fmla="*/ 1181100 w 1181100"/>
              <a:gd name="T45" fmla="*/ 1921854 h 19218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7" name="任意多边形 63"/>
          <p:cNvSpPr>
            <a:spLocks noChangeArrowheads="1"/>
          </p:cNvSpPr>
          <p:nvPr/>
        </p:nvSpPr>
        <p:spPr bwMode="auto">
          <a:xfrm>
            <a:off x="7126288" y="4799013"/>
            <a:ext cx="1181100" cy="1162050"/>
          </a:xfrm>
          <a:custGeom>
            <a:avLst/>
            <a:gdLst>
              <a:gd name="T0" fmla="*/ 1181100 w 1181100"/>
              <a:gd name="T1" fmla="*/ 0 h 1161755"/>
              <a:gd name="T2" fmla="*/ 1181100 w 1181100"/>
              <a:gd name="T3" fmla="*/ 1162345 h 1161755"/>
              <a:gd name="T4" fmla="*/ 0 w 1181100"/>
              <a:gd name="T5" fmla="*/ 1162345 h 1161755"/>
              <a:gd name="T6" fmla="*/ 0 w 1181100"/>
              <a:gd name="T7" fmla="*/ 518117 h 1161755"/>
              <a:gd name="T8" fmla="*/ 336342 w 1181100"/>
              <a:gd name="T9" fmla="*/ 385714 h 1161755"/>
              <a:gd name="T10" fmla="*/ 408490 w 1181100"/>
              <a:gd name="T11" fmla="*/ 354408 h 1161755"/>
              <a:gd name="T12" fmla="*/ 445921 w 1181100"/>
              <a:gd name="T13" fmla="*/ 409954 h 1161755"/>
              <a:gd name="T14" fmla="*/ 590551 w 1181100"/>
              <a:gd name="T15" fmla="*/ 469891 h 1161755"/>
              <a:gd name="T16" fmla="*/ 795088 w 1181100"/>
              <a:gd name="T17" fmla="*/ 265250 h 1161755"/>
              <a:gd name="T18" fmla="*/ 790933 w 1181100"/>
              <a:gd name="T19" fmla="*/ 224009 h 1161755"/>
              <a:gd name="T20" fmla="*/ 781056 w 1181100"/>
              <a:gd name="T21" fmla="*/ 192174 h 1161755"/>
              <a:gd name="T22" fmla="*/ 1174526 w 1181100"/>
              <a:gd name="T23" fmla="*/ 3497 h 1161755"/>
              <a:gd name="T24" fmla="*/ 1181100 w 1181100"/>
              <a:gd name="T25" fmla="*/ 0 h 11617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81100"/>
              <a:gd name="T40" fmla="*/ 0 h 1161755"/>
              <a:gd name="T41" fmla="*/ 1181100 w 1181100"/>
              <a:gd name="T42" fmla="*/ 1161755 h 116175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8" name="任意多边形 66"/>
          <p:cNvSpPr>
            <a:spLocks noChangeArrowheads="1"/>
          </p:cNvSpPr>
          <p:nvPr/>
        </p:nvSpPr>
        <p:spPr bwMode="auto">
          <a:xfrm>
            <a:off x="5137150" y="5337175"/>
            <a:ext cx="1936750" cy="622300"/>
          </a:xfrm>
          <a:custGeom>
            <a:avLst/>
            <a:gdLst>
              <a:gd name="T0" fmla="*/ 1936752 w 1936748"/>
              <a:gd name="T1" fmla="*/ 0 h 623080"/>
              <a:gd name="T2" fmla="*/ 1936752 w 1936748"/>
              <a:gd name="T3" fmla="*/ 621521 h 623080"/>
              <a:gd name="T4" fmla="*/ 0 w 1936748"/>
              <a:gd name="T5" fmla="*/ 621521 h 623080"/>
              <a:gd name="T6" fmla="*/ 0 w 1936748"/>
              <a:gd name="T7" fmla="*/ 612348 h 623080"/>
              <a:gd name="T8" fmla="*/ 352298 w 1936748"/>
              <a:gd name="T9" fmla="*/ 518226 h 623080"/>
              <a:gd name="T10" fmla="*/ 750619 w 1936748"/>
              <a:gd name="T11" fmla="*/ 402333 h 623080"/>
              <a:gd name="T12" fmla="*/ 791648 w 1936748"/>
              <a:gd name="T13" fmla="*/ 389503 h 623080"/>
              <a:gd name="T14" fmla="*/ 823747 w 1936748"/>
              <a:gd name="T15" fmla="*/ 436994 h 623080"/>
              <a:gd name="T16" fmla="*/ 968377 w 1936748"/>
              <a:gd name="T17" fmla="*/ 496751 h 623080"/>
              <a:gd name="T18" fmla="*/ 1172914 w 1936748"/>
              <a:gd name="T19" fmla="*/ 292726 h 623080"/>
              <a:gd name="T20" fmla="*/ 1170637 w 1936748"/>
              <a:gd name="T21" fmla="*/ 270191 h 623080"/>
              <a:gd name="T22" fmla="*/ 1509045 w 1936748"/>
              <a:gd name="T23" fmla="*/ 156507 h 623080"/>
              <a:gd name="T24" fmla="*/ 1868380 w 1936748"/>
              <a:gd name="T25" fmla="*/ 26834 h 623080"/>
              <a:gd name="T26" fmla="*/ 1936752 w 1936748"/>
              <a:gd name="T27" fmla="*/ 0 h 6230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36748"/>
              <a:gd name="T43" fmla="*/ 0 h 623080"/>
              <a:gd name="T44" fmla="*/ 1936748 w 1936748"/>
              <a:gd name="T45" fmla="*/ 623080 h 6230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9" name="椭圆 51"/>
          <p:cNvSpPr>
            <a:spLocks noChangeArrowheads="1"/>
          </p:cNvSpPr>
          <p:nvPr/>
        </p:nvSpPr>
        <p:spPr bwMode="auto">
          <a:xfrm>
            <a:off x="10040938" y="3298825"/>
            <a:ext cx="288925" cy="287338"/>
          </a:xfrm>
          <a:prstGeom prst="ellipse">
            <a:avLst/>
          </a:pr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0" name="椭圆 52"/>
          <p:cNvSpPr>
            <a:spLocks noChangeArrowheads="1"/>
          </p:cNvSpPr>
          <p:nvPr/>
        </p:nvSpPr>
        <p:spPr bwMode="auto">
          <a:xfrm>
            <a:off x="8807450" y="4279900"/>
            <a:ext cx="288925" cy="288925"/>
          </a:xfrm>
          <a:prstGeom prst="ellipse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1" name="椭圆 53"/>
          <p:cNvSpPr>
            <a:spLocks noChangeArrowheads="1"/>
          </p:cNvSpPr>
          <p:nvPr/>
        </p:nvSpPr>
        <p:spPr bwMode="auto">
          <a:xfrm>
            <a:off x="7573963" y="4919663"/>
            <a:ext cx="287337" cy="288925"/>
          </a:xfrm>
          <a:prstGeom prst="ellipse">
            <a:avLst/>
          </a:pr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2" name="椭圆 54"/>
          <p:cNvSpPr>
            <a:spLocks noChangeArrowheads="1"/>
          </p:cNvSpPr>
          <p:nvPr/>
        </p:nvSpPr>
        <p:spPr bwMode="auto">
          <a:xfrm>
            <a:off x="5961063" y="5486400"/>
            <a:ext cx="288925" cy="288925"/>
          </a:xfrm>
          <a:prstGeom prst="ellipse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8" name="矩形 47"/>
          <p:cNvSpPr>
            <a:spLocks noChangeArrowheads="1"/>
          </p:cNvSpPr>
          <p:nvPr/>
        </p:nvSpPr>
        <p:spPr bwMode="auto">
          <a:xfrm>
            <a:off x="1303338" y="1474788"/>
            <a:ext cx="960596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89" name="矩形 93"/>
          <p:cNvSpPr>
            <a:spLocks noChangeArrowheads="1"/>
          </p:cNvSpPr>
          <p:nvPr/>
        </p:nvSpPr>
        <p:spPr bwMode="auto">
          <a:xfrm>
            <a:off x="2171700" y="248920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0" name="矩形 165"/>
          <p:cNvSpPr>
            <a:spLocks noChangeArrowheads="1"/>
          </p:cNvSpPr>
          <p:nvPr/>
        </p:nvSpPr>
        <p:spPr bwMode="auto">
          <a:xfrm>
            <a:off x="1363663" y="287972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1" name="矩形 41"/>
          <p:cNvSpPr>
            <a:spLocks noChangeArrowheads="1"/>
          </p:cNvSpPr>
          <p:nvPr/>
        </p:nvSpPr>
        <p:spPr bwMode="auto">
          <a:xfrm>
            <a:off x="2171700" y="34178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2" name="矩形 42"/>
          <p:cNvSpPr>
            <a:spLocks noChangeArrowheads="1"/>
          </p:cNvSpPr>
          <p:nvPr/>
        </p:nvSpPr>
        <p:spPr bwMode="auto">
          <a:xfrm>
            <a:off x="1363663" y="380841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3" name="矩形 44"/>
          <p:cNvSpPr>
            <a:spLocks noChangeArrowheads="1"/>
          </p:cNvSpPr>
          <p:nvPr/>
        </p:nvSpPr>
        <p:spPr bwMode="auto">
          <a:xfrm>
            <a:off x="2171700" y="43624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4" name="矩形 45"/>
          <p:cNvSpPr>
            <a:spLocks noChangeArrowheads="1"/>
          </p:cNvSpPr>
          <p:nvPr/>
        </p:nvSpPr>
        <p:spPr bwMode="auto">
          <a:xfrm>
            <a:off x="1363663" y="475456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5" name="矩形 47"/>
          <p:cNvSpPr>
            <a:spLocks noChangeArrowheads="1"/>
          </p:cNvSpPr>
          <p:nvPr/>
        </p:nvSpPr>
        <p:spPr bwMode="auto">
          <a:xfrm>
            <a:off x="2171700" y="5287963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altLang="zh-CN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6" name="矩形 48"/>
          <p:cNvSpPr>
            <a:spLocks noChangeArrowheads="1"/>
          </p:cNvSpPr>
          <p:nvPr/>
        </p:nvSpPr>
        <p:spPr bwMode="auto">
          <a:xfrm>
            <a:off x="1363663" y="568007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50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  <a:endParaRPr lang="zh-CN" altLang="en-US" sz="3200" dirty="0">
              <a:solidFill>
                <a:srgbClr val="FFFFFF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770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2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4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6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9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5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25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5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5" dur="500" tmFilter="0, 0; .2, .5; .8, .5; 1, 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76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1" dur="500" tmFilter="0, 0; .2, .5; .8, .5; 1, 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7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7" dur="500" tmFilter="0, 0; .2, .5; .8, .5; 1, 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76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83" dur="500" tmFilter="0, 0; .2, .5; .8, .5; 1, 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76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5" grpId="0" animBg="1"/>
      <p:bldP spid="27676" grpId="0" animBg="1"/>
      <p:bldP spid="27677" grpId="0" animBg="1"/>
      <p:bldP spid="27678" grpId="0" animBg="1"/>
      <p:bldP spid="27679" grpId="0" bldLvl="0" animBg="1" autoUpdateAnimBg="0"/>
      <p:bldP spid="27679" grpId="1" bldLvl="0" animBg="1" autoUpdateAnimBg="0"/>
      <p:bldP spid="27680" grpId="0" bldLvl="0" animBg="1" autoUpdateAnimBg="0"/>
      <p:bldP spid="27680" grpId="1" bldLvl="0" animBg="1" autoUpdateAnimBg="0"/>
      <p:bldP spid="27681" grpId="0" bldLvl="0" animBg="1" autoUpdateAnimBg="0"/>
      <p:bldP spid="27681" grpId="1" bldLvl="0" animBg="1" autoUpdateAnimBg="0"/>
      <p:bldP spid="27682" grpId="0" bldLvl="0" animBg="1" autoUpdateAnimBg="0"/>
      <p:bldP spid="27682" grpId="1" bldLvl="0" animBg="1" autoUpdateAnimBg="0"/>
      <p:bldP spid="27688" grpId="0" bldLvl="0" autoUpdateAnimBg="0"/>
      <p:bldP spid="27689" grpId="0" bldLvl="0" autoUpdateAnimBg="0"/>
      <p:bldP spid="27690" grpId="0" bldLvl="0" autoUpdateAnimBg="0"/>
      <p:bldP spid="27691" grpId="0" bldLvl="0" autoUpdateAnimBg="0"/>
      <p:bldP spid="27692" grpId="0" bldLvl="0" autoUpdateAnimBg="0"/>
      <p:bldP spid="27693" grpId="0" bldLvl="0" autoUpdateAnimBg="0"/>
      <p:bldP spid="27694" grpId="0" bldLvl="0" autoUpdateAnimBg="0"/>
      <p:bldP spid="27695" grpId="0" bldLvl="0" autoUpdateAnimBg="0"/>
      <p:bldP spid="27696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7D5EE0-2C72-42CE-8133-8D831027C52D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pPr eaLnBrk="1" hangingPunct="1"/>
              <a:t>26</a:t>
            </a:fld>
            <a:endParaRPr lang="zh-CN" altLang="en-US" sz="1800"/>
          </a:p>
        </p:txBody>
      </p:sp>
      <p:sp>
        <p:nvSpPr>
          <p:cNvPr id="4096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1368425" y="5424488"/>
            <a:ext cx="9475788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。在此录入上述图表的综合描述说明，在此录入上述图表的综合描述说明，在此录入上述图表的综合描述说明，在此录入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任意多边形 42"/>
          <p:cNvSpPr>
            <a:spLocks noChangeArrowheads="1"/>
          </p:cNvSpPr>
          <p:nvPr/>
        </p:nvSpPr>
        <p:spPr bwMode="auto">
          <a:xfrm>
            <a:off x="2017713" y="3535363"/>
            <a:ext cx="8158162" cy="1679575"/>
          </a:xfrm>
          <a:custGeom>
            <a:avLst/>
            <a:gdLst>
              <a:gd name="T0" fmla="*/ 2754223 w 19135506"/>
              <a:gd name="T1" fmla="*/ 276564 h 3938179"/>
              <a:gd name="T2" fmla="*/ 2848135 w 19135506"/>
              <a:gd name="T3" fmla="*/ 426015 h 3938179"/>
              <a:gd name="T4" fmla="*/ 2901753 w 19135506"/>
              <a:gd name="T5" fmla="*/ 447491 h 3938179"/>
              <a:gd name="T6" fmla="*/ 2967356 w 19135506"/>
              <a:gd name="T7" fmla="*/ 549598 h 3938179"/>
              <a:gd name="T8" fmla="*/ 3037015 w 19135506"/>
              <a:gd name="T9" fmla="*/ 1018109 h 3938179"/>
              <a:gd name="T10" fmla="*/ 3098469 w 19135506"/>
              <a:gd name="T11" fmla="*/ 1000346 h 3938179"/>
              <a:gd name="T12" fmla="*/ 3191490 w 19135506"/>
              <a:gd name="T13" fmla="*/ 1206918 h 3938179"/>
              <a:gd name="T14" fmla="*/ 3627800 w 19135506"/>
              <a:gd name="T15" fmla="*/ 937405 h 3938179"/>
              <a:gd name="T16" fmla="*/ 3883415 w 19135506"/>
              <a:gd name="T17" fmla="*/ 979993 h 3938179"/>
              <a:gd name="T18" fmla="*/ 3971848 w 19135506"/>
              <a:gd name="T19" fmla="*/ 1082890 h 3938179"/>
              <a:gd name="T20" fmla="*/ 4263718 w 19135506"/>
              <a:gd name="T21" fmla="*/ 1167124 h 3938179"/>
              <a:gd name="T22" fmla="*/ 4328899 w 19135506"/>
              <a:gd name="T23" fmla="*/ 864620 h 3938179"/>
              <a:gd name="T24" fmla="*/ 4384426 w 19135506"/>
              <a:gd name="T25" fmla="*/ 1002830 h 3938179"/>
              <a:gd name="T26" fmla="*/ 4537552 w 19135506"/>
              <a:gd name="T27" fmla="*/ 1088738 h 3938179"/>
              <a:gd name="T28" fmla="*/ 4646320 w 19135506"/>
              <a:gd name="T29" fmla="*/ 827715 h 3938179"/>
              <a:gd name="T30" fmla="*/ 4859895 w 19135506"/>
              <a:gd name="T31" fmla="*/ 1080503 h 3938179"/>
              <a:gd name="T32" fmla="*/ 4944217 w 19135506"/>
              <a:gd name="T33" fmla="*/ 1070575 h 3938179"/>
              <a:gd name="T34" fmla="*/ 5026052 w 19135506"/>
              <a:gd name="T35" fmla="*/ 507585 h 3938179"/>
              <a:gd name="T36" fmla="*/ 5144933 w 19135506"/>
              <a:gd name="T37" fmla="*/ 917098 h 3938179"/>
              <a:gd name="T38" fmla="*/ 5304154 w 19135506"/>
              <a:gd name="T39" fmla="*/ 1046379 h 3938179"/>
              <a:gd name="T40" fmla="*/ 5470985 w 19135506"/>
              <a:gd name="T41" fmla="*/ 949023 h 3938179"/>
              <a:gd name="T42" fmla="*/ 5594664 w 19135506"/>
              <a:gd name="T43" fmla="*/ 964385 h 3938179"/>
              <a:gd name="T44" fmla="*/ 5710119 w 19135506"/>
              <a:gd name="T45" fmla="*/ 348485 h 3938179"/>
              <a:gd name="T46" fmla="*/ 5762030 w 19135506"/>
              <a:gd name="T47" fmla="*/ 228005 h 3938179"/>
              <a:gd name="T48" fmla="*/ 5845059 w 19135506"/>
              <a:gd name="T49" fmla="*/ 498697 h 3938179"/>
              <a:gd name="T50" fmla="*/ 5897718 w 19135506"/>
              <a:gd name="T51" fmla="*/ 449445 h 3938179"/>
              <a:gd name="T52" fmla="*/ 5969429 w 19135506"/>
              <a:gd name="T53" fmla="*/ 618826 h 3938179"/>
              <a:gd name="T54" fmla="*/ 6037961 w 19135506"/>
              <a:gd name="T55" fmla="*/ 910951 h 3938179"/>
              <a:gd name="T56" fmla="*/ 6107759 w 19135506"/>
              <a:gd name="T57" fmla="*/ 996027 h 3938179"/>
              <a:gd name="T58" fmla="*/ 6314297 w 19135506"/>
              <a:gd name="T59" fmla="*/ 895418 h 3938179"/>
              <a:gd name="T60" fmla="*/ 6685332 w 19135506"/>
              <a:gd name="T61" fmla="*/ 855492 h 3938179"/>
              <a:gd name="T62" fmla="*/ 6820217 w 19135506"/>
              <a:gd name="T63" fmla="*/ 1019460 h 3938179"/>
              <a:gd name="T64" fmla="*/ 7051066 w 19135506"/>
              <a:gd name="T65" fmla="*/ 899211 h 3938179"/>
              <a:gd name="T66" fmla="*/ 7124421 w 19135506"/>
              <a:gd name="T67" fmla="*/ 1018185 h 3938179"/>
              <a:gd name="T68" fmla="*/ 7339933 w 19135506"/>
              <a:gd name="T69" fmla="*/ 1231597 h 3938179"/>
              <a:gd name="T70" fmla="*/ 7466661 w 19135506"/>
              <a:gd name="T71" fmla="*/ 1261135 h 3938179"/>
              <a:gd name="T72" fmla="*/ 7594456 w 19135506"/>
              <a:gd name="T73" fmla="*/ 1264741 h 3938179"/>
              <a:gd name="T74" fmla="*/ 7873436 w 19135506"/>
              <a:gd name="T75" fmla="*/ 1073279 h 3938179"/>
              <a:gd name="T76" fmla="*/ 8006599 w 19135506"/>
              <a:gd name="T77" fmla="*/ 1175902 h 3938179"/>
              <a:gd name="T78" fmla="*/ 8090322 w 19135506"/>
              <a:gd name="T79" fmla="*/ 1341663 h 3938179"/>
              <a:gd name="T80" fmla="*/ 8130390 w 19135506"/>
              <a:gd name="T81" fmla="*/ 1679575 h 3938179"/>
              <a:gd name="T82" fmla="*/ 36815 w 19135506"/>
              <a:gd name="T83" fmla="*/ 1554165 h 3938179"/>
              <a:gd name="T84" fmla="*/ 327366 w 19135506"/>
              <a:gd name="T85" fmla="*/ 1380833 h 3938179"/>
              <a:gd name="T86" fmla="*/ 550267 w 19135506"/>
              <a:gd name="T87" fmla="*/ 1591511 h 3938179"/>
              <a:gd name="T88" fmla="*/ 710481 w 19135506"/>
              <a:gd name="T89" fmla="*/ 1352359 h 3938179"/>
              <a:gd name="T90" fmla="*/ 952113 w 19135506"/>
              <a:gd name="T91" fmla="*/ 1257275 h 3938179"/>
              <a:gd name="T92" fmla="*/ 1167517 w 19135506"/>
              <a:gd name="T93" fmla="*/ 1352063 h 3938179"/>
              <a:gd name="T94" fmla="*/ 1288163 w 19135506"/>
              <a:gd name="T95" fmla="*/ 1032686 h 3938179"/>
              <a:gd name="T96" fmla="*/ 1539064 w 19135506"/>
              <a:gd name="T97" fmla="*/ 906565 h 3938179"/>
              <a:gd name="T98" fmla="*/ 1643771 w 19135506"/>
              <a:gd name="T99" fmla="*/ 1180475 h 3938179"/>
              <a:gd name="T100" fmla="*/ 1691217 w 19135506"/>
              <a:gd name="T101" fmla="*/ 1165629 h 3938179"/>
              <a:gd name="T102" fmla="*/ 1780030 w 19135506"/>
              <a:gd name="T103" fmla="*/ 1207465 h 3938179"/>
              <a:gd name="T104" fmla="*/ 1924021 w 19135506"/>
              <a:gd name="T105" fmla="*/ 508659 h 3938179"/>
              <a:gd name="T106" fmla="*/ 2030950 w 19135506"/>
              <a:gd name="T107" fmla="*/ 971353 h 3938179"/>
              <a:gd name="T108" fmla="*/ 2116904 w 19135506"/>
              <a:gd name="T109" fmla="*/ 1152848 h 3938179"/>
              <a:gd name="T110" fmla="*/ 2290064 w 19135506"/>
              <a:gd name="T111" fmla="*/ 965506 h 3938179"/>
              <a:gd name="T112" fmla="*/ 2380981 w 19135506"/>
              <a:gd name="T113" fmla="*/ 966241 h 3938179"/>
              <a:gd name="T114" fmla="*/ 2509756 w 19135506"/>
              <a:gd name="T115" fmla="*/ 1083982 h 3938179"/>
              <a:gd name="T116" fmla="*/ 2660662 w 19135506"/>
              <a:gd name="T117" fmla="*/ 175141 h 393817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9135506"/>
              <a:gd name="T178" fmla="*/ 0 h 3938179"/>
              <a:gd name="T179" fmla="*/ 19135506 w 19135506"/>
              <a:gd name="T180" fmla="*/ 3938179 h 393817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lnTo>
                  <a:pt x="6319584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3" name="文本框 44"/>
          <p:cNvSpPr>
            <a:spLocks noChangeArrowheads="1"/>
          </p:cNvSpPr>
          <p:nvPr/>
        </p:nvSpPr>
        <p:spPr bwMode="auto">
          <a:xfrm>
            <a:off x="2994025" y="181610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2F2F2"/>
                </a:solidFill>
                <a:sym typeface="方正兰亭黑_GBK" panose="02000000000000000000" pitchFamily="2" charset="-122"/>
              </a:rPr>
              <a:t>国际化视野</a:t>
            </a:r>
          </a:p>
        </p:txBody>
      </p:sp>
      <p:sp>
        <p:nvSpPr>
          <p:cNvPr id="28684" name="文本框 45"/>
          <p:cNvSpPr>
            <a:spLocks noChangeArrowheads="1"/>
          </p:cNvSpPr>
          <p:nvPr/>
        </p:nvSpPr>
        <p:spPr bwMode="auto">
          <a:xfrm>
            <a:off x="8766175" y="2006600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7F7F7F"/>
                </a:solidFill>
                <a:sym typeface="方正兰亭黑_GBK" panose="02000000000000000000" pitchFamily="2" charset="-122"/>
              </a:rPr>
              <a:t>拒绝平庸</a:t>
            </a:r>
          </a:p>
        </p:txBody>
      </p:sp>
      <p:sp>
        <p:nvSpPr>
          <p:cNvPr id="28685" name="文本框 46"/>
          <p:cNvSpPr>
            <a:spLocks noChangeArrowheads="1"/>
          </p:cNvSpPr>
          <p:nvPr/>
        </p:nvSpPr>
        <p:spPr bwMode="auto">
          <a:xfrm>
            <a:off x="5146675" y="1543050"/>
            <a:ext cx="2339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A5A5A5"/>
                </a:solidFill>
                <a:sym typeface="方正兰亭黑_GBK" panose="02000000000000000000" pitchFamily="2" charset="-122"/>
              </a:rPr>
              <a:t>独立创新思维</a:t>
            </a:r>
          </a:p>
        </p:txBody>
      </p:sp>
      <p:sp>
        <p:nvSpPr>
          <p:cNvPr id="28686" name="文本框 47"/>
          <p:cNvSpPr>
            <a:spLocks noChangeArrowheads="1"/>
          </p:cNvSpPr>
          <p:nvPr/>
        </p:nvSpPr>
        <p:spPr bwMode="auto">
          <a:xfrm>
            <a:off x="6908800" y="22336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2F2F2"/>
                </a:solidFill>
                <a:sym typeface="方正兰亭黑_GBK" panose="02000000000000000000" pitchFamily="2" charset="-122"/>
              </a:rPr>
              <a:t>精益求精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7" name="文本框 48"/>
          <p:cNvSpPr>
            <a:spLocks noChangeArrowheads="1"/>
          </p:cNvSpPr>
          <p:nvPr/>
        </p:nvSpPr>
        <p:spPr bwMode="auto">
          <a:xfrm>
            <a:off x="5603875" y="2922588"/>
            <a:ext cx="326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A5A5A5"/>
                </a:solidFill>
                <a:sym typeface="方正兰亭黑_GBK" panose="02000000000000000000" pitchFamily="2" charset="-122"/>
              </a:rPr>
              <a:t>产品与产品的差异在于细节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8" name="文本框 53"/>
          <p:cNvSpPr>
            <a:spLocks noChangeArrowheads="1"/>
          </p:cNvSpPr>
          <p:nvPr/>
        </p:nvSpPr>
        <p:spPr bwMode="auto">
          <a:xfrm>
            <a:off x="8872538" y="3157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2F2F2"/>
                </a:solidFill>
                <a:sym typeface="方正兰亭黑_GBK" panose="02000000000000000000" pitchFamily="2" charset="-122"/>
              </a:rPr>
              <a:t>良好沟通互动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9" name="文本框 54"/>
          <p:cNvSpPr>
            <a:spLocks noChangeArrowheads="1"/>
          </p:cNvSpPr>
          <p:nvPr/>
        </p:nvSpPr>
        <p:spPr bwMode="auto">
          <a:xfrm>
            <a:off x="2355850" y="3284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7F7F7F"/>
                </a:solidFill>
                <a:sym typeface="方正兰亭黑_GBK" panose="02000000000000000000" pitchFamily="2" charset="-122"/>
              </a:rPr>
              <a:t>追求品质卓越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90" name="文本框 55"/>
          <p:cNvSpPr>
            <a:spLocks noChangeArrowheads="1"/>
          </p:cNvSpPr>
          <p:nvPr/>
        </p:nvSpPr>
        <p:spPr bwMode="auto">
          <a:xfrm>
            <a:off x="3829050" y="2368550"/>
            <a:ext cx="1722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rgbClr val="7F7F7F"/>
                </a:solidFill>
                <a:sym typeface="方正兰亭黑_GBK" panose="02000000000000000000" pitchFamily="2" charset="-122"/>
              </a:rPr>
              <a:t>超越自我</a:t>
            </a:r>
          </a:p>
        </p:txBody>
      </p:sp>
      <p:sp>
        <p:nvSpPr>
          <p:cNvPr id="28691" name="文本框 56"/>
          <p:cNvSpPr>
            <a:spLocks noChangeArrowheads="1"/>
          </p:cNvSpPr>
          <p:nvPr/>
        </p:nvSpPr>
        <p:spPr bwMode="auto">
          <a:xfrm>
            <a:off x="1068388" y="2455863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2F2F2"/>
                </a:solidFill>
                <a:sym typeface="方正兰亭黑_GBK" panose="02000000000000000000" pitchFamily="2" charset="-122"/>
              </a:rPr>
              <a:t>共创明天</a:t>
            </a:r>
          </a:p>
        </p:txBody>
      </p:sp>
      <p:sp>
        <p:nvSpPr>
          <p:cNvPr id="21" name="原创设计师QQ598969553      _14"/>
          <p:cNvSpPr>
            <a:spLocks noChangeArrowheads="1"/>
          </p:cNvSpPr>
          <p:nvPr/>
        </p:nvSpPr>
        <p:spPr bwMode="gray">
          <a:xfrm>
            <a:off x="869707" y="165236"/>
            <a:ext cx="3169857" cy="680953"/>
          </a:xfrm>
          <a:prstGeom prst="roundRect">
            <a:avLst/>
          </a:prstGeom>
          <a:noFill/>
          <a:ln>
            <a:noFill/>
          </a:ln>
          <a:extLst/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235564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8677" grpId="0" animBg="1"/>
      <p:bldP spid="28683" grpId="0" bldLvl="0" autoUpdateAnimBg="0"/>
      <p:bldP spid="28684" grpId="0" bldLvl="0" autoUpdateAnimBg="0"/>
      <p:bldP spid="28685" grpId="0" bldLvl="0" autoUpdateAnimBg="0"/>
      <p:bldP spid="28686" grpId="0" bldLvl="0" autoUpdateAnimBg="0"/>
      <p:bldP spid="28687" grpId="0" bldLvl="0" autoUpdateAnimBg="0"/>
      <p:bldP spid="28688" grpId="0" bldLvl="0" autoUpdateAnimBg="0"/>
      <p:bldP spid="28689" grpId="0" bldLvl="0" autoUpdateAnimBg="0"/>
      <p:bldP spid="28690" grpId="0" bldLvl="0" autoUpdateAnimBg="0"/>
      <p:bldP spid="28691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6" b="46255"/>
          <a:stretch/>
        </p:blipFill>
        <p:spPr>
          <a:xfrm>
            <a:off x="290286" y="1475669"/>
            <a:ext cx="12192000" cy="222472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704687" y="3550934"/>
            <a:ext cx="67826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solidFill>
                  <a:schemeClr val="bg1">
                    <a:lumMod val="85000"/>
                  </a:schemeClr>
                </a:solidFill>
                <a:effectLst/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THANK YOU</a:t>
            </a:r>
            <a:endParaRPr lang="en-US" sz="8800" b="1" dirty="0">
              <a:solidFill>
                <a:schemeClr val="bg1">
                  <a:lumMod val="85000"/>
                </a:schemeClr>
              </a:solidFill>
              <a:effectLst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063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957" y="933031"/>
            <a:ext cx="193674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spc="500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0 1</a:t>
            </a:r>
            <a:endParaRPr lang="zh-CN" altLang="en-US" sz="14600" spc="5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3331" y="3272134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sz="5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22546" y="4195464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238848" y="4333478"/>
            <a:ext cx="2110231" cy="340434"/>
            <a:chOff x="4812854" y="4028679"/>
            <a:chExt cx="2110231" cy="340434"/>
          </a:xfrm>
        </p:grpSpPr>
        <p:sp>
          <p:nvSpPr>
            <p:cNvPr id="7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 smtClean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62527" y="4333478"/>
            <a:ext cx="2173936" cy="340434"/>
            <a:chOff x="6936533" y="4028679"/>
            <a:chExt cx="2173936" cy="340434"/>
          </a:xfrm>
        </p:grpSpPr>
        <p:sp>
          <p:nvSpPr>
            <p:cNvPr id="10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 smtClean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流程图: 合并 12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延迟符</a:t>
            </a:r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38848" y="4778360"/>
            <a:ext cx="2110231" cy="340434"/>
            <a:chOff x="4812854" y="4028679"/>
            <a:chExt cx="2110231" cy="340434"/>
          </a:xfrm>
        </p:grpSpPr>
        <p:sp>
          <p:nvSpPr>
            <p:cNvPr id="15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 smtClean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流程图: 合并 15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62527" y="4778360"/>
            <a:ext cx="2173936" cy="340434"/>
            <a:chOff x="6936533" y="4028679"/>
            <a:chExt cx="2173936" cy="340434"/>
          </a:xfrm>
        </p:grpSpPr>
        <p:sp>
          <p:nvSpPr>
            <p:cNvPr id="21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40434"/>
            </a:xfrm>
            <a:prstGeom prst="roundRect">
              <a:avLst/>
            </a:prstGeom>
            <a:noFill/>
            <a:ln>
              <a:noFill/>
            </a:ln>
            <a:extLst/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 smtClean="0">
                  <a:solidFill>
                    <a:srgbClr val="FFFFFF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这里添加你的小标题文字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流程图: 合并 21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66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3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19485" y="231516"/>
            <a:ext cx="4800600" cy="569913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sz="3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 descr="C:\Users\MDG\Desktop\213291_010633771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3"/>
          <a:stretch/>
        </p:blipFill>
        <p:spPr bwMode="auto">
          <a:xfrm>
            <a:off x="7856898" y="2420892"/>
            <a:ext cx="3370291" cy="19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DG\Desktop\240425-13030FHS5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85" y="2420890"/>
            <a:ext cx="3370291" cy="19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32586" y="2420888"/>
            <a:ext cx="3370291" cy="197836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20120" y="1210537"/>
            <a:ext cx="3262432" cy="652537"/>
            <a:chOff x="4420120" y="1210537"/>
            <a:chExt cx="3262432" cy="652537"/>
          </a:xfrm>
        </p:grpSpPr>
        <p:sp>
          <p:nvSpPr>
            <p:cNvPr id="8" name="TextBox 7"/>
            <p:cNvSpPr txBox="1"/>
            <p:nvPr/>
          </p:nvSpPr>
          <p:spPr>
            <a:xfrm>
              <a:off x="4420120" y="121053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单击此处添加您的公司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480586" y="1555297"/>
              <a:ext cx="292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company</a:t>
              </a: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657636" y="2011779"/>
            <a:ext cx="7874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>
            <a:spLocks/>
          </p:cNvSpPr>
          <p:nvPr/>
        </p:nvSpPr>
        <p:spPr bwMode="auto">
          <a:xfrm>
            <a:off x="1422400" y="48743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14837" y="6858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延迟符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5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911444" y="167891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年度工作概述</a:t>
            </a:r>
            <a:endParaRPr lang="zh-CN" altLang="en-US" sz="3332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09500" y="1937074"/>
            <a:ext cx="4511110" cy="102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</a:rPr>
              <a:t>您的内容打在这里，或者通过复制您的文本后，在此框中选择粘贴，并选择只保留文字。您的内容打在这里。您的内容打在这里，或者通过复制您的文本后，在此框中选择粘贴，并选择只保留文字。您的内容打在这里。</a:t>
            </a:r>
          </a:p>
          <a:p>
            <a:pPr algn="just"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</a:rPr>
              <a:t>。</a:t>
            </a:r>
            <a:endParaRPr lang="en-US" altLang="zh-CN" sz="1333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 rot="5400000">
            <a:off x="1493113" y="2320162"/>
            <a:ext cx="3066893" cy="2765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27546" y="3113114"/>
            <a:ext cx="1398029" cy="1148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8804">
              <a:defRPr/>
            </a:pPr>
            <a:r>
              <a:rPr lang="zh-CN" altLang="en-US" sz="3732" kern="0" dirty="0">
                <a:solidFill>
                  <a:sysClr val="window" lastClr="FFFFFF"/>
                </a:solidFill>
              </a:rPr>
              <a:t>重点项目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 rot="5400000">
            <a:off x="1344187" y="2201587"/>
            <a:ext cx="3364745" cy="300229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601975" y="2062195"/>
            <a:ext cx="570243" cy="570243"/>
          </a:xfrm>
          <a:prstGeom prst="ellipse">
            <a:avLst/>
          </a:prstGeom>
          <a:solidFill>
            <a:srgbClr val="213257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r>
              <a:rPr lang="en-US" altLang="zh-CN" sz="2399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399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27879" y="3417614"/>
            <a:ext cx="570243" cy="570243"/>
          </a:xfrm>
          <a:prstGeom prst="ellipse">
            <a:avLst/>
          </a:prstGeom>
          <a:solidFill>
            <a:srgbClr val="213257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r>
              <a:rPr lang="en-US" altLang="zh-CN" sz="2399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399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601975" y="4765010"/>
            <a:ext cx="570243" cy="570243"/>
          </a:xfrm>
          <a:prstGeom prst="ellipse">
            <a:avLst/>
          </a:prstGeom>
          <a:solidFill>
            <a:srgbClr val="213257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804">
              <a:defRPr/>
            </a:pPr>
            <a:r>
              <a:rPr lang="en-US" altLang="zh-CN" sz="2399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399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172218" y="2110978"/>
            <a:ext cx="1401873" cy="472678"/>
            <a:chOff x="3513818" y="1963801"/>
            <a:chExt cx="1051729" cy="354618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  <p:sp>
        <p:nvSpPr>
          <p:cNvPr id="65" name="TextBox 64"/>
          <p:cNvSpPr txBox="1"/>
          <p:nvPr/>
        </p:nvSpPr>
        <p:spPr>
          <a:xfrm>
            <a:off x="6514068" y="3292493"/>
            <a:ext cx="4511110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</a:rPr>
              <a:t>您的内容打在这里，或者通过复制您的文本后，在此框中选择粘贴，并选择只保留文字。您的内容打在这里。您的内容打在这里，或者通过复制您的文本后，在此框中选择粘贴，并选择只保留文字。您的内容打在这里。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39917" y="4639889"/>
            <a:ext cx="4511110" cy="820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</a:rPr>
              <a:t>您的内容打在这里，或者通过复制您的文本后，在此框中选择粘贴，并选择只保留文字。您的内容打在这里。您的内容打在这里，或者通过复制您的文本后，在此框中选择粘贴，并选择只保留文字。您的内容打在这里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904219" y="3466395"/>
            <a:ext cx="1401873" cy="472678"/>
            <a:chOff x="3513818" y="1963801"/>
            <a:chExt cx="1051729" cy="354618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  <p:grpSp>
        <p:nvGrpSpPr>
          <p:cNvPr id="70" name="组合 69"/>
          <p:cNvGrpSpPr/>
          <p:nvPr/>
        </p:nvGrpSpPr>
        <p:grpSpPr>
          <a:xfrm>
            <a:off x="4172218" y="4813791"/>
            <a:ext cx="1401873" cy="472678"/>
            <a:chOff x="3513818" y="1963801"/>
            <a:chExt cx="1051729" cy="354618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1938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  <p:bldP spid="58" grpId="0" animBg="1"/>
      <p:bldP spid="59" grpId="0" animBg="1"/>
      <p:bldP spid="60" grpId="0" animBg="1"/>
      <p:bldP spid="61" grpId="0" animBg="1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957985" y="2103113"/>
            <a:ext cx="2644875" cy="2651773"/>
            <a:chOff x="7957985" y="2103113"/>
            <a:chExt cx="2644875" cy="2651773"/>
          </a:xfrm>
        </p:grpSpPr>
        <p:sp>
          <p:nvSpPr>
            <p:cNvPr id="109" name="Freeform 10"/>
            <p:cNvSpPr>
              <a:spLocks/>
            </p:cNvSpPr>
            <p:nvPr/>
          </p:nvSpPr>
          <p:spPr bwMode="auto">
            <a:xfrm>
              <a:off x="7957985" y="2103113"/>
              <a:ext cx="2644875" cy="2651773"/>
            </a:xfrm>
            <a:custGeom>
              <a:avLst/>
              <a:gdLst>
                <a:gd name="T0" fmla="*/ 247 w 811"/>
                <a:gd name="T1" fmla="*/ 758 h 811"/>
                <a:gd name="T2" fmla="*/ 287 w 811"/>
                <a:gd name="T3" fmla="*/ 661 h 811"/>
                <a:gd name="T4" fmla="*/ 661 w 811"/>
                <a:gd name="T5" fmla="*/ 286 h 811"/>
                <a:gd name="T6" fmla="*/ 758 w 811"/>
                <a:gd name="T7" fmla="*/ 246 h 811"/>
                <a:gd name="T8" fmla="*/ 758 w 811"/>
                <a:gd name="T9" fmla="*/ 53 h 811"/>
                <a:gd name="T10" fmla="*/ 565 w 811"/>
                <a:gd name="T11" fmla="*/ 53 h 811"/>
                <a:gd name="T12" fmla="*/ 525 w 811"/>
                <a:gd name="T13" fmla="*/ 150 h 811"/>
                <a:gd name="T14" fmla="*/ 150 w 811"/>
                <a:gd name="T15" fmla="*/ 524 h 811"/>
                <a:gd name="T16" fmla="*/ 53 w 811"/>
                <a:gd name="T17" fmla="*/ 564 h 811"/>
                <a:gd name="T18" fmla="*/ 53 w 811"/>
                <a:gd name="T19" fmla="*/ 758 h 811"/>
                <a:gd name="T20" fmla="*/ 247 w 811"/>
                <a:gd name="T21" fmla="*/ 758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1" h="811">
                  <a:moveTo>
                    <a:pt x="247" y="758"/>
                  </a:moveTo>
                  <a:cubicBezTo>
                    <a:pt x="273" y="731"/>
                    <a:pt x="287" y="696"/>
                    <a:pt x="287" y="661"/>
                  </a:cubicBezTo>
                  <a:cubicBezTo>
                    <a:pt x="287" y="524"/>
                    <a:pt x="525" y="286"/>
                    <a:pt x="661" y="286"/>
                  </a:cubicBezTo>
                  <a:cubicBezTo>
                    <a:pt x="696" y="286"/>
                    <a:pt x="731" y="273"/>
                    <a:pt x="758" y="246"/>
                  </a:cubicBezTo>
                  <a:cubicBezTo>
                    <a:pt x="811" y="193"/>
                    <a:pt x="811" y="106"/>
                    <a:pt x="758" y="53"/>
                  </a:cubicBezTo>
                  <a:cubicBezTo>
                    <a:pt x="705" y="0"/>
                    <a:pt x="618" y="0"/>
                    <a:pt x="565" y="53"/>
                  </a:cubicBezTo>
                  <a:cubicBezTo>
                    <a:pt x="538" y="80"/>
                    <a:pt x="525" y="115"/>
                    <a:pt x="525" y="150"/>
                  </a:cubicBezTo>
                  <a:cubicBezTo>
                    <a:pt x="525" y="286"/>
                    <a:pt x="287" y="524"/>
                    <a:pt x="150" y="524"/>
                  </a:cubicBezTo>
                  <a:cubicBezTo>
                    <a:pt x="115" y="524"/>
                    <a:pt x="80" y="538"/>
                    <a:pt x="53" y="564"/>
                  </a:cubicBezTo>
                  <a:cubicBezTo>
                    <a:pt x="0" y="618"/>
                    <a:pt x="0" y="704"/>
                    <a:pt x="53" y="758"/>
                  </a:cubicBezTo>
                  <a:cubicBezTo>
                    <a:pt x="107" y="811"/>
                    <a:pt x="193" y="811"/>
                    <a:pt x="247" y="758"/>
                  </a:cubicBez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06"/>
            <p:cNvSpPr>
              <a:spLocks noEditPoints="1"/>
            </p:cNvSpPr>
            <p:nvPr/>
          </p:nvSpPr>
          <p:spPr bwMode="auto">
            <a:xfrm>
              <a:off x="9937131" y="2398177"/>
              <a:ext cx="368011" cy="368011"/>
            </a:xfrm>
            <a:custGeom>
              <a:avLst/>
              <a:gdLst>
                <a:gd name="T0" fmla="*/ 89 w 368"/>
                <a:gd name="T1" fmla="*/ 122 h 368"/>
                <a:gd name="T2" fmla="*/ 101 w 368"/>
                <a:gd name="T3" fmla="*/ 124 h 368"/>
                <a:gd name="T4" fmla="*/ 146 w 368"/>
                <a:gd name="T5" fmla="*/ 82 h 368"/>
                <a:gd name="T6" fmla="*/ 145 w 368"/>
                <a:gd name="T7" fmla="*/ 73 h 368"/>
                <a:gd name="T8" fmla="*/ 147 w 368"/>
                <a:gd name="T9" fmla="*/ 60 h 368"/>
                <a:gd name="T10" fmla="*/ 87 w 368"/>
                <a:gd name="T11" fmla="*/ 27 h 368"/>
                <a:gd name="T12" fmla="*/ 36 w 368"/>
                <a:gd name="T13" fmla="*/ 75 h 368"/>
                <a:gd name="T14" fmla="*/ 72 w 368"/>
                <a:gd name="T15" fmla="*/ 126 h 368"/>
                <a:gd name="T16" fmla="*/ 89 w 368"/>
                <a:gd name="T17" fmla="*/ 122 h 368"/>
                <a:gd name="T18" fmla="*/ 50 w 368"/>
                <a:gd name="T19" fmla="*/ 161 h 368"/>
                <a:gd name="T20" fmla="*/ 53 w 368"/>
                <a:gd name="T21" fmla="*/ 146 h 368"/>
                <a:gd name="T22" fmla="*/ 19 w 368"/>
                <a:gd name="T23" fmla="*/ 101 h 368"/>
                <a:gd name="T24" fmla="*/ 0 w 368"/>
                <a:gd name="T25" fmla="*/ 184 h 368"/>
                <a:gd name="T26" fmla="*/ 26 w 368"/>
                <a:gd name="T27" fmla="*/ 278 h 368"/>
                <a:gd name="T28" fmla="*/ 58 w 368"/>
                <a:gd name="T29" fmla="*/ 185 h 368"/>
                <a:gd name="T30" fmla="*/ 50 w 368"/>
                <a:gd name="T31" fmla="*/ 161 h 368"/>
                <a:gd name="T32" fmla="*/ 184 w 368"/>
                <a:gd name="T33" fmla="*/ 34 h 368"/>
                <a:gd name="T34" fmla="*/ 211 w 368"/>
                <a:gd name="T35" fmla="*/ 44 h 368"/>
                <a:gd name="T36" fmla="*/ 275 w 368"/>
                <a:gd name="T37" fmla="*/ 24 h 368"/>
                <a:gd name="T38" fmla="*/ 184 w 368"/>
                <a:gd name="T39" fmla="*/ 0 h 368"/>
                <a:gd name="T40" fmla="*/ 119 w 368"/>
                <a:gd name="T41" fmla="*/ 12 h 368"/>
                <a:gd name="T42" fmla="*/ 165 w 368"/>
                <a:gd name="T43" fmla="*/ 39 h 368"/>
                <a:gd name="T44" fmla="*/ 184 w 368"/>
                <a:gd name="T45" fmla="*/ 34 h 368"/>
                <a:gd name="T46" fmla="*/ 243 w 368"/>
                <a:gd name="T47" fmla="*/ 218 h 368"/>
                <a:gd name="T48" fmla="*/ 253 w 368"/>
                <a:gd name="T49" fmla="*/ 205 h 368"/>
                <a:gd name="T50" fmla="*/ 200 w 368"/>
                <a:gd name="T51" fmla="*/ 109 h 368"/>
                <a:gd name="T52" fmla="*/ 184 w 368"/>
                <a:gd name="T53" fmla="*/ 112 h 368"/>
                <a:gd name="T54" fmla="*/ 162 w 368"/>
                <a:gd name="T55" fmla="*/ 105 h 368"/>
                <a:gd name="T56" fmla="*/ 122 w 368"/>
                <a:gd name="T57" fmla="*/ 141 h 368"/>
                <a:gd name="T58" fmla="*/ 128 w 368"/>
                <a:gd name="T59" fmla="*/ 161 h 368"/>
                <a:gd name="T60" fmla="*/ 127 w 368"/>
                <a:gd name="T61" fmla="*/ 173 h 368"/>
                <a:gd name="T62" fmla="*/ 243 w 368"/>
                <a:gd name="T63" fmla="*/ 218 h 368"/>
                <a:gd name="T64" fmla="*/ 294 w 368"/>
                <a:gd name="T65" fmla="*/ 271 h 368"/>
                <a:gd name="T66" fmla="*/ 295 w 368"/>
                <a:gd name="T67" fmla="*/ 293 h 368"/>
                <a:gd name="T68" fmla="*/ 292 w 368"/>
                <a:gd name="T69" fmla="*/ 333 h 368"/>
                <a:gd name="T70" fmla="*/ 359 w 368"/>
                <a:gd name="T71" fmla="*/ 240 h 368"/>
                <a:gd name="T72" fmla="*/ 315 w 368"/>
                <a:gd name="T73" fmla="*/ 247 h 368"/>
                <a:gd name="T74" fmla="*/ 294 w 368"/>
                <a:gd name="T75" fmla="*/ 271 h 368"/>
                <a:gd name="T76" fmla="*/ 234 w 368"/>
                <a:gd name="T77" fmla="*/ 244 h 368"/>
                <a:gd name="T78" fmla="*/ 110 w 368"/>
                <a:gd name="T79" fmla="*/ 195 h 368"/>
                <a:gd name="T80" fmla="*/ 89 w 368"/>
                <a:gd name="T81" fmla="*/ 200 h 368"/>
                <a:gd name="T82" fmla="*/ 81 w 368"/>
                <a:gd name="T83" fmla="*/ 200 h 368"/>
                <a:gd name="T84" fmla="*/ 49 w 368"/>
                <a:gd name="T85" fmla="*/ 309 h 368"/>
                <a:gd name="T86" fmla="*/ 112 w 368"/>
                <a:gd name="T87" fmla="*/ 353 h 368"/>
                <a:gd name="T88" fmla="*/ 234 w 368"/>
                <a:gd name="T89" fmla="*/ 244 h 368"/>
                <a:gd name="T90" fmla="*/ 307 w 368"/>
                <a:gd name="T91" fmla="*/ 48 h 368"/>
                <a:gd name="T92" fmla="*/ 223 w 368"/>
                <a:gd name="T93" fmla="*/ 69 h 368"/>
                <a:gd name="T94" fmla="*/ 224 w 368"/>
                <a:gd name="T95" fmla="*/ 73 h 368"/>
                <a:gd name="T96" fmla="*/ 220 w 368"/>
                <a:gd name="T97" fmla="*/ 90 h 368"/>
                <a:gd name="T98" fmla="*/ 279 w 368"/>
                <a:gd name="T99" fmla="*/ 196 h 368"/>
                <a:gd name="T100" fmla="*/ 314 w 368"/>
                <a:gd name="T101" fmla="*/ 220 h 368"/>
                <a:gd name="T102" fmla="*/ 366 w 368"/>
                <a:gd name="T103" fmla="*/ 210 h 368"/>
                <a:gd name="T104" fmla="*/ 368 w 368"/>
                <a:gd name="T105" fmla="*/ 184 h 368"/>
                <a:gd name="T106" fmla="*/ 307 w 368"/>
                <a:gd name="T107" fmla="*/ 48 h 368"/>
                <a:gd name="T108" fmla="*/ 254 w 368"/>
                <a:gd name="T109" fmla="*/ 265 h 368"/>
                <a:gd name="T110" fmla="*/ 139 w 368"/>
                <a:gd name="T111" fmla="*/ 362 h 368"/>
                <a:gd name="T112" fmla="*/ 184 w 368"/>
                <a:gd name="T113" fmla="*/ 368 h 368"/>
                <a:gd name="T114" fmla="*/ 261 w 368"/>
                <a:gd name="T115" fmla="*/ 351 h 368"/>
                <a:gd name="T116" fmla="*/ 267 w 368"/>
                <a:gd name="T117" fmla="*/ 293 h 368"/>
                <a:gd name="T118" fmla="*/ 266 w 368"/>
                <a:gd name="T119" fmla="*/ 272 h 368"/>
                <a:gd name="T120" fmla="*/ 254 w 368"/>
                <a:gd name="T121" fmla="*/ 2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8" h="368">
                  <a:moveTo>
                    <a:pt x="89" y="122"/>
                  </a:moveTo>
                  <a:cubicBezTo>
                    <a:pt x="93" y="122"/>
                    <a:pt x="97" y="123"/>
                    <a:pt x="101" y="124"/>
                  </a:cubicBezTo>
                  <a:cubicBezTo>
                    <a:pt x="115" y="108"/>
                    <a:pt x="130" y="94"/>
                    <a:pt x="146" y="82"/>
                  </a:cubicBezTo>
                  <a:cubicBezTo>
                    <a:pt x="146" y="79"/>
                    <a:pt x="145" y="76"/>
                    <a:pt x="145" y="73"/>
                  </a:cubicBezTo>
                  <a:cubicBezTo>
                    <a:pt x="145" y="68"/>
                    <a:pt x="146" y="64"/>
                    <a:pt x="147" y="60"/>
                  </a:cubicBezTo>
                  <a:cubicBezTo>
                    <a:pt x="129" y="47"/>
                    <a:pt x="109" y="36"/>
                    <a:pt x="87" y="27"/>
                  </a:cubicBezTo>
                  <a:cubicBezTo>
                    <a:pt x="67" y="40"/>
                    <a:pt x="50" y="56"/>
                    <a:pt x="36" y="75"/>
                  </a:cubicBezTo>
                  <a:cubicBezTo>
                    <a:pt x="46" y="93"/>
                    <a:pt x="58" y="110"/>
                    <a:pt x="72" y="126"/>
                  </a:cubicBezTo>
                  <a:cubicBezTo>
                    <a:pt x="77" y="124"/>
                    <a:pt x="83" y="122"/>
                    <a:pt x="89" y="122"/>
                  </a:cubicBezTo>
                  <a:close/>
                  <a:moveTo>
                    <a:pt x="50" y="161"/>
                  </a:moveTo>
                  <a:cubicBezTo>
                    <a:pt x="50" y="156"/>
                    <a:pt x="51" y="151"/>
                    <a:pt x="53" y="146"/>
                  </a:cubicBezTo>
                  <a:cubicBezTo>
                    <a:pt x="41" y="132"/>
                    <a:pt x="29" y="117"/>
                    <a:pt x="19" y="101"/>
                  </a:cubicBezTo>
                  <a:cubicBezTo>
                    <a:pt x="7" y="126"/>
                    <a:pt x="0" y="154"/>
                    <a:pt x="0" y="184"/>
                  </a:cubicBezTo>
                  <a:cubicBezTo>
                    <a:pt x="0" y="218"/>
                    <a:pt x="9" y="250"/>
                    <a:pt x="26" y="278"/>
                  </a:cubicBezTo>
                  <a:cubicBezTo>
                    <a:pt x="32" y="245"/>
                    <a:pt x="43" y="214"/>
                    <a:pt x="58" y="185"/>
                  </a:cubicBezTo>
                  <a:cubicBezTo>
                    <a:pt x="53" y="178"/>
                    <a:pt x="50" y="170"/>
                    <a:pt x="50" y="161"/>
                  </a:cubicBezTo>
                  <a:close/>
                  <a:moveTo>
                    <a:pt x="184" y="34"/>
                  </a:moveTo>
                  <a:cubicBezTo>
                    <a:pt x="195" y="34"/>
                    <a:pt x="204" y="38"/>
                    <a:pt x="211" y="44"/>
                  </a:cubicBezTo>
                  <a:cubicBezTo>
                    <a:pt x="232" y="35"/>
                    <a:pt x="253" y="29"/>
                    <a:pt x="275" y="24"/>
                  </a:cubicBezTo>
                  <a:cubicBezTo>
                    <a:pt x="248" y="9"/>
                    <a:pt x="217" y="0"/>
                    <a:pt x="184" y="0"/>
                  </a:cubicBezTo>
                  <a:cubicBezTo>
                    <a:pt x="161" y="0"/>
                    <a:pt x="139" y="4"/>
                    <a:pt x="119" y="12"/>
                  </a:cubicBezTo>
                  <a:cubicBezTo>
                    <a:pt x="135" y="20"/>
                    <a:pt x="150" y="29"/>
                    <a:pt x="165" y="39"/>
                  </a:cubicBezTo>
                  <a:cubicBezTo>
                    <a:pt x="170" y="36"/>
                    <a:pt x="177" y="34"/>
                    <a:pt x="184" y="34"/>
                  </a:cubicBezTo>
                  <a:close/>
                  <a:moveTo>
                    <a:pt x="243" y="218"/>
                  </a:moveTo>
                  <a:cubicBezTo>
                    <a:pt x="245" y="213"/>
                    <a:pt x="249" y="208"/>
                    <a:pt x="253" y="205"/>
                  </a:cubicBezTo>
                  <a:cubicBezTo>
                    <a:pt x="242" y="169"/>
                    <a:pt x="223" y="137"/>
                    <a:pt x="200" y="109"/>
                  </a:cubicBezTo>
                  <a:cubicBezTo>
                    <a:pt x="195" y="111"/>
                    <a:pt x="190" y="112"/>
                    <a:pt x="184" y="112"/>
                  </a:cubicBezTo>
                  <a:cubicBezTo>
                    <a:pt x="176" y="112"/>
                    <a:pt x="168" y="109"/>
                    <a:pt x="162" y="105"/>
                  </a:cubicBezTo>
                  <a:cubicBezTo>
                    <a:pt x="148" y="115"/>
                    <a:pt x="134" y="128"/>
                    <a:pt x="122" y="141"/>
                  </a:cubicBezTo>
                  <a:cubicBezTo>
                    <a:pt x="126" y="147"/>
                    <a:pt x="128" y="154"/>
                    <a:pt x="128" y="161"/>
                  </a:cubicBezTo>
                  <a:cubicBezTo>
                    <a:pt x="128" y="165"/>
                    <a:pt x="128" y="169"/>
                    <a:pt x="127" y="173"/>
                  </a:cubicBezTo>
                  <a:cubicBezTo>
                    <a:pt x="161" y="196"/>
                    <a:pt x="200" y="212"/>
                    <a:pt x="243" y="218"/>
                  </a:cubicBezTo>
                  <a:close/>
                  <a:moveTo>
                    <a:pt x="294" y="271"/>
                  </a:moveTo>
                  <a:cubicBezTo>
                    <a:pt x="294" y="278"/>
                    <a:pt x="295" y="286"/>
                    <a:pt x="295" y="293"/>
                  </a:cubicBezTo>
                  <a:cubicBezTo>
                    <a:pt x="295" y="307"/>
                    <a:pt x="294" y="320"/>
                    <a:pt x="292" y="333"/>
                  </a:cubicBezTo>
                  <a:cubicBezTo>
                    <a:pt x="323" y="310"/>
                    <a:pt x="347" y="277"/>
                    <a:pt x="359" y="240"/>
                  </a:cubicBezTo>
                  <a:cubicBezTo>
                    <a:pt x="345" y="243"/>
                    <a:pt x="330" y="246"/>
                    <a:pt x="315" y="247"/>
                  </a:cubicBezTo>
                  <a:cubicBezTo>
                    <a:pt x="312" y="258"/>
                    <a:pt x="304" y="266"/>
                    <a:pt x="294" y="271"/>
                  </a:cubicBezTo>
                  <a:close/>
                  <a:moveTo>
                    <a:pt x="234" y="244"/>
                  </a:moveTo>
                  <a:cubicBezTo>
                    <a:pt x="188" y="237"/>
                    <a:pt x="146" y="220"/>
                    <a:pt x="110" y="195"/>
                  </a:cubicBezTo>
                  <a:cubicBezTo>
                    <a:pt x="104" y="198"/>
                    <a:pt x="97" y="200"/>
                    <a:pt x="89" y="200"/>
                  </a:cubicBezTo>
                  <a:cubicBezTo>
                    <a:pt x="86" y="200"/>
                    <a:pt x="84" y="200"/>
                    <a:pt x="81" y="200"/>
                  </a:cubicBezTo>
                  <a:cubicBezTo>
                    <a:pt x="64" y="233"/>
                    <a:pt x="52" y="270"/>
                    <a:pt x="49" y="309"/>
                  </a:cubicBezTo>
                  <a:cubicBezTo>
                    <a:pt x="67" y="328"/>
                    <a:pt x="88" y="343"/>
                    <a:pt x="112" y="353"/>
                  </a:cubicBezTo>
                  <a:cubicBezTo>
                    <a:pt x="142" y="308"/>
                    <a:pt x="184" y="270"/>
                    <a:pt x="234" y="244"/>
                  </a:cubicBezTo>
                  <a:close/>
                  <a:moveTo>
                    <a:pt x="307" y="48"/>
                  </a:moveTo>
                  <a:cubicBezTo>
                    <a:pt x="278" y="50"/>
                    <a:pt x="250" y="58"/>
                    <a:pt x="223" y="69"/>
                  </a:cubicBezTo>
                  <a:cubicBezTo>
                    <a:pt x="224" y="70"/>
                    <a:pt x="224" y="71"/>
                    <a:pt x="224" y="73"/>
                  </a:cubicBezTo>
                  <a:cubicBezTo>
                    <a:pt x="224" y="79"/>
                    <a:pt x="222" y="85"/>
                    <a:pt x="220" y="90"/>
                  </a:cubicBezTo>
                  <a:cubicBezTo>
                    <a:pt x="246" y="121"/>
                    <a:pt x="266" y="157"/>
                    <a:pt x="279" y="196"/>
                  </a:cubicBezTo>
                  <a:cubicBezTo>
                    <a:pt x="295" y="196"/>
                    <a:pt x="309" y="206"/>
                    <a:pt x="314" y="220"/>
                  </a:cubicBezTo>
                  <a:cubicBezTo>
                    <a:pt x="332" y="218"/>
                    <a:pt x="349" y="215"/>
                    <a:pt x="366" y="210"/>
                  </a:cubicBezTo>
                  <a:cubicBezTo>
                    <a:pt x="367" y="201"/>
                    <a:pt x="368" y="193"/>
                    <a:pt x="368" y="184"/>
                  </a:cubicBezTo>
                  <a:cubicBezTo>
                    <a:pt x="368" y="130"/>
                    <a:pt x="344" y="81"/>
                    <a:pt x="307" y="48"/>
                  </a:cubicBezTo>
                  <a:close/>
                  <a:moveTo>
                    <a:pt x="254" y="265"/>
                  </a:moveTo>
                  <a:cubicBezTo>
                    <a:pt x="207" y="287"/>
                    <a:pt x="167" y="321"/>
                    <a:pt x="139" y="362"/>
                  </a:cubicBezTo>
                  <a:cubicBezTo>
                    <a:pt x="153" y="366"/>
                    <a:pt x="168" y="368"/>
                    <a:pt x="184" y="368"/>
                  </a:cubicBezTo>
                  <a:cubicBezTo>
                    <a:pt x="212" y="368"/>
                    <a:pt x="238" y="362"/>
                    <a:pt x="261" y="351"/>
                  </a:cubicBezTo>
                  <a:cubicBezTo>
                    <a:pt x="265" y="332"/>
                    <a:pt x="267" y="313"/>
                    <a:pt x="267" y="293"/>
                  </a:cubicBezTo>
                  <a:cubicBezTo>
                    <a:pt x="267" y="286"/>
                    <a:pt x="267" y="279"/>
                    <a:pt x="266" y="272"/>
                  </a:cubicBezTo>
                  <a:cubicBezTo>
                    <a:pt x="262" y="271"/>
                    <a:pt x="257" y="268"/>
                    <a:pt x="254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07" name="Freeform 8"/>
          <p:cNvSpPr>
            <a:spLocks/>
          </p:cNvSpPr>
          <p:nvPr/>
        </p:nvSpPr>
        <p:spPr bwMode="auto">
          <a:xfrm>
            <a:off x="4620502" y="2103113"/>
            <a:ext cx="2649014" cy="2651773"/>
          </a:xfrm>
          <a:custGeom>
            <a:avLst/>
            <a:gdLst>
              <a:gd name="T0" fmla="*/ 247 w 812"/>
              <a:gd name="T1" fmla="*/ 758 h 811"/>
              <a:gd name="T2" fmla="*/ 287 w 812"/>
              <a:gd name="T3" fmla="*/ 661 h 811"/>
              <a:gd name="T4" fmla="*/ 662 w 812"/>
              <a:gd name="T5" fmla="*/ 286 h 811"/>
              <a:gd name="T6" fmla="*/ 758 w 812"/>
              <a:gd name="T7" fmla="*/ 246 h 811"/>
              <a:gd name="T8" fmla="*/ 758 w 812"/>
              <a:gd name="T9" fmla="*/ 53 h 811"/>
              <a:gd name="T10" fmla="*/ 565 w 812"/>
              <a:gd name="T11" fmla="*/ 53 h 811"/>
              <a:gd name="T12" fmla="*/ 525 w 812"/>
              <a:gd name="T13" fmla="*/ 150 h 811"/>
              <a:gd name="T14" fmla="*/ 150 w 812"/>
              <a:gd name="T15" fmla="*/ 524 h 811"/>
              <a:gd name="T16" fmla="*/ 54 w 812"/>
              <a:gd name="T17" fmla="*/ 564 h 811"/>
              <a:gd name="T18" fmla="*/ 54 w 812"/>
              <a:gd name="T19" fmla="*/ 758 h 811"/>
              <a:gd name="T20" fmla="*/ 247 w 812"/>
              <a:gd name="T21" fmla="*/ 758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2" h="811">
                <a:moveTo>
                  <a:pt x="247" y="758"/>
                </a:moveTo>
                <a:cubicBezTo>
                  <a:pt x="274" y="731"/>
                  <a:pt x="287" y="696"/>
                  <a:pt x="287" y="661"/>
                </a:cubicBezTo>
                <a:cubicBezTo>
                  <a:pt x="287" y="524"/>
                  <a:pt x="525" y="286"/>
                  <a:pt x="662" y="286"/>
                </a:cubicBezTo>
                <a:cubicBezTo>
                  <a:pt x="697" y="286"/>
                  <a:pt x="732" y="273"/>
                  <a:pt x="758" y="246"/>
                </a:cubicBezTo>
                <a:cubicBezTo>
                  <a:pt x="812" y="193"/>
                  <a:pt x="812" y="106"/>
                  <a:pt x="758" y="53"/>
                </a:cubicBezTo>
                <a:cubicBezTo>
                  <a:pt x="705" y="0"/>
                  <a:pt x="618" y="0"/>
                  <a:pt x="565" y="53"/>
                </a:cubicBezTo>
                <a:cubicBezTo>
                  <a:pt x="538" y="80"/>
                  <a:pt x="525" y="115"/>
                  <a:pt x="525" y="150"/>
                </a:cubicBezTo>
                <a:cubicBezTo>
                  <a:pt x="525" y="286"/>
                  <a:pt x="287" y="524"/>
                  <a:pt x="150" y="524"/>
                </a:cubicBezTo>
                <a:cubicBezTo>
                  <a:pt x="115" y="524"/>
                  <a:pt x="80" y="538"/>
                  <a:pt x="54" y="564"/>
                </a:cubicBezTo>
                <a:cubicBezTo>
                  <a:pt x="0" y="618"/>
                  <a:pt x="0" y="704"/>
                  <a:pt x="54" y="758"/>
                </a:cubicBezTo>
                <a:cubicBezTo>
                  <a:pt x="107" y="811"/>
                  <a:pt x="194" y="811"/>
                  <a:pt x="247" y="758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89933" y="2103113"/>
            <a:ext cx="2646255" cy="2651773"/>
            <a:chOff x="6289933" y="2103113"/>
            <a:chExt cx="2646255" cy="2651773"/>
          </a:xfrm>
        </p:grpSpPr>
        <p:sp>
          <p:nvSpPr>
            <p:cNvPr id="108" name="Freeform 9"/>
            <p:cNvSpPr>
              <a:spLocks/>
            </p:cNvSpPr>
            <p:nvPr/>
          </p:nvSpPr>
          <p:spPr bwMode="auto">
            <a:xfrm>
              <a:off x="6289933" y="2103113"/>
              <a:ext cx="2646255" cy="2651773"/>
            </a:xfrm>
            <a:custGeom>
              <a:avLst/>
              <a:gdLst>
                <a:gd name="T0" fmla="*/ 53 w 811"/>
                <a:gd name="T1" fmla="*/ 246 h 811"/>
                <a:gd name="T2" fmla="*/ 150 w 811"/>
                <a:gd name="T3" fmla="*/ 286 h 811"/>
                <a:gd name="T4" fmla="*/ 524 w 811"/>
                <a:gd name="T5" fmla="*/ 661 h 811"/>
                <a:gd name="T6" fmla="*/ 564 w 811"/>
                <a:gd name="T7" fmla="*/ 758 h 811"/>
                <a:gd name="T8" fmla="*/ 758 w 811"/>
                <a:gd name="T9" fmla="*/ 758 h 811"/>
                <a:gd name="T10" fmla="*/ 758 w 811"/>
                <a:gd name="T11" fmla="*/ 564 h 811"/>
                <a:gd name="T12" fmla="*/ 661 w 811"/>
                <a:gd name="T13" fmla="*/ 524 h 811"/>
                <a:gd name="T14" fmla="*/ 286 w 811"/>
                <a:gd name="T15" fmla="*/ 150 h 811"/>
                <a:gd name="T16" fmla="*/ 246 w 811"/>
                <a:gd name="T17" fmla="*/ 53 h 811"/>
                <a:gd name="T18" fmla="*/ 53 w 811"/>
                <a:gd name="T19" fmla="*/ 53 h 811"/>
                <a:gd name="T20" fmla="*/ 53 w 811"/>
                <a:gd name="T21" fmla="*/ 24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1" h="811">
                  <a:moveTo>
                    <a:pt x="53" y="246"/>
                  </a:moveTo>
                  <a:cubicBezTo>
                    <a:pt x="80" y="273"/>
                    <a:pt x="115" y="286"/>
                    <a:pt x="150" y="286"/>
                  </a:cubicBezTo>
                  <a:cubicBezTo>
                    <a:pt x="286" y="286"/>
                    <a:pt x="524" y="524"/>
                    <a:pt x="524" y="661"/>
                  </a:cubicBezTo>
                  <a:cubicBezTo>
                    <a:pt x="524" y="696"/>
                    <a:pt x="538" y="731"/>
                    <a:pt x="564" y="758"/>
                  </a:cubicBezTo>
                  <a:cubicBezTo>
                    <a:pt x="618" y="811"/>
                    <a:pt x="704" y="811"/>
                    <a:pt x="758" y="758"/>
                  </a:cubicBezTo>
                  <a:cubicBezTo>
                    <a:pt x="811" y="704"/>
                    <a:pt x="811" y="618"/>
                    <a:pt x="758" y="564"/>
                  </a:cubicBezTo>
                  <a:cubicBezTo>
                    <a:pt x="731" y="538"/>
                    <a:pt x="696" y="524"/>
                    <a:pt x="661" y="524"/>
                  </a:cubicBezTo>
                  <a:cubicBezTo>
                    <a:pt x="524" y="524"/>
                    <a:pt x="286" y="286"/>
                    <a:pt x="286" y="150"/>
                  </a:cubicBezTo>
                  <a:cubicBezTo>
                    <a:pt x="286" y="115"/>
                    <a:pt x="273" y="80"/>
                    <a:pt x="246" y="53"/>
                  </a:cubicBezTo>
                  <a:cubicBezTo>
                    <a:pt x="193" y="0"/>
                    <a:pt x="106" y="0"/>
                    <a:pt x="53" y="53"/>
                  </a:cubicBezTo>
                  <a:cubicBezTo>
                    <a:pt x="0" y="106"/>
                    <a:pt x="0" y="193"/>
                    <a:pt x="53" y="246"/>
                  </a:cubicBezTo>
                  <a:close/>
                </a:path>
              </a:pathLst>
            </a:custGeom>
            <a:solidFill>
              <a:srgbClr val="316896">
                <a:alpha val="22000"/>
              </a:srgbClr>
            </a:solidFill>
            <a:ln>
              <a:solidFill>
                <a:schemeClr val="bg1">
                  <a:lumMod val="95000"/>
                  <a:alpha val="42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46" name="Group 1317"/>
            <p:cNvGrpSpPr/>
            <p:nvPr/>
          </p:nvGrpSpPr>
          <p:grpSpPr>
            <a:xfrm>
              <a:off x="6554876" y="2356006"/>
              <a:ext cx="420688" cy="471488"/>
              <a:chOff x="4608513" y="6291263"/>
              <a:chExt cx="420688" cy="471488"/>
            </a:xfrm>
            <a:solidFill>
              <a:schemeClr val="bg1"/>
            </a:solidFill>
          </p:grpSpPr>
          <p:sp>
            <p:nvSpPr>
              <p:cNvPr id="147" name="Freeform 218"/>
              <p:cNvSpPr>
                <a:spLocks/>
              </p:cNvSpPr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8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9" name="Freeform 220"/>
              <p:cNvSpPr>
                <a:spLocks/>
              </p:cNvSpPr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952452" y="2103113"/>
            <a:ext cx="2649014" cy="2651773"/>
            <a:chOff x="2952452" y="2103113"/>
            <a:chExt cx="2649014" cy="2651773"/>
          </a:xfrm>
        </p:grpSpPr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2952452" y="2103113"/>
              <a:ext cx="2649014" cy="2651773"/>
            </a:xfrm>
            <a:custGeom>
              <a:avLst/>
              <a:gdLst>
                <a:gd name="T0" fmla="*/ 53 w 812"/>
                <a:gd name="T1" fmla="*/ 246 h 811"/>
                <a:gd name="T2" fmla="*/ 150 w 812"/>
                <a:gd name="T3" fmla="*/ 286 h 811"/>
                <a:gd name="T4" fmla="*/ 525 w 812"/>
                <a:gd name="T5" fmla="*/ 661 h 811"/>
                <a:gd name="T6" fmla="*/ 565 w 812"/>
                <a:gd name="T7" fmla="*/ 758 h 811"/>
                <a:gd name="T8" fmla="*/ 758 w 812"/>
                <a:gd name="T9" fmla="*/ 758 h 811"/>
                <a:gd name="T10" fmla="*/ 758 w 812"/>
                <a:gd name="T11" fmla="*/ 564 h 811"/>
                <a:gd name="T12" fmla="*/ 661 w 812"/>
                <a:gd name="T13" fmla="*/ 524 h 811"/>
                <a:gd name="T14" fmla="*/ 287 w 812"/>
                <a:gd name="T15" fmla="*/ 150 h 811"/>
                <a:gd name="T16" fmla="*/ 247 w 812"/>
                <a:gd name="T17" fmla="*/ 53 h 811"/>
                <a:gd name="T18" fmla="*/ 53 w 812"/>
                <a:gd name="T19" fmla="*/ 53 h 811"/>
                <a:gd name="T20" fmla="*/ 53 w 812"/>
                <a:gd name="T21" fmla="*/ 24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2" h="811">
                  <a:moveTo>
                    <a:pt x="53" y="246"/>
                  </a:moveTo>
                  <a:cubicBezTo>
                    <a:pt x="80" y="273"/>
                    <a:pt x="115" y="286"/>
                    <a:pt x="150" y="286"/>
                  </a:cubicBezTo>
                  <a:cubicBezTo>
                    <a:pt x="287" y="286"/>
                    <a:pt x="525" y="524"/>
                    <a:pt x="525" y="661"/>
                  </a:cubicBezTo>
                  <a:cubicBezTo>
                    <a:pt x="525" y="696"/>
                    <a:pt x="538" y="731"/>
                    <a:pt x="565" y="758"/>
                  </a:cubicBezTo>
                  <a:cubicBezTo>
                    <a:pt x="618" y="811"/>
                    <a:pt x="705" y="811"/>
                    <a:pt x="758" y="758"/>
                  </a:cubicBezTo>
                  <a:cubicBezTo>
                    <a:pt x="812" y="704"/>
                    <a:pt x="812" y="618"/>
                    <a:pt x="758" y="564"/>
                  </a:cubicBezTo>
                  <a:cubicBezTo>
                    <a:pt x="731" y="538"/>
                    <a:pt x="696" y="524"/>
                    <a:pt x="661" y="524"/>
                  </a:cubicBezTo>
                  <a:cubicBezTo>
                    <a:pt x="525" y="524"/>
                    <a:pt x="287" y="286"/>
                    <a:pt x="287" y="150"/>
                  </a:cubicBezTo>
                  <a:cubicBezTo>
                    <a:pt x="287" y="115"/>
                    <a:pt x="273" y="80"/>
                    <a:pt x="247" y="53"/>
                  </a:cubicBezTo>
                  <a:cubicBezTo>
                    <a:pt x="193" y="0"/>
                    <a:pt x="107" y="0"/>
                    <a:pt x="53" y="53"/>
                  </a:cubicBezTo>
                  <a:cubicBezTo>
                    <a:pt x="0" y="106"/>
                    <a:pt x="0" y="193"/>
                    <a:pt x="53" y="246"/>
                  </a:cubicBezTo>
                  <a:close/>
                </a:path>
              </a:pathLst>
            </a:custGeom>
            <a:solidFill>
              <a:srgbClr val="316896">
                <a:alpha val="22000"/>
              </a:srgbClr>
            </a:solidFill>
            <a:ln>
              <a:solidFill>
                <a:schemeClr val="bg1">
                  <a:lumMod val="95000"/>
                  <a:alpha val="42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21" name="Group 1308"/>
            <p:cNvGrpSpPr/>
            <p:nvPr/>
          </p:nvGrpSpPr>
          <p:grpSpPr>
            <a:xfrm>
              <a:off x="3257532" y="2372526"/>
              <a:ext cx="357188" cy="407988"/>
              <a:chOff x="3789363" y="3787775"/>
              <a:chExt cx="357188" cy="407988"/>
            </a:xfrm>
            <a:solidFill>
              <a:schemeClr val="bg1"/>
            </a:solidFill>
          </p:grpSpPr>
          <p:sp>
            <p:nvSpPr>
              <p:cNvPr id="122" name="Freeform 40"/>
              <p:cNvSpPr>
                <a:spLocks noEditPoints="1"/>
              </p:cNvSpPr>
              <p:nvPr/>
            </p:nvSpPr>
            <p:spPr bwMode="auto">
              <a:xfrm>
                <a:off x="3789363" y="3787775"/>
                <a:ext cx="357188" cy="407988"/>
              </a:xfrm>
              <a:custGeom>
                <a:avLst/>
                <a:gdLst>
                  <a:gd name="T0" fmla="*/ 403 w 464"/>
                  <a:gd name="T1" fmla="*/ 0 h 532"/>
                  <a:gd name="T2" fmla="*/ 61 w 464"/>
                  <a:gd name="T3" fmla="*/ 0 h 532"/>
                  <a:gd name="T4" fmla="*/ 0 w 464"/>
                  <a:gd name="T5" fmla="*/ 62 h 532"/>
                  <a:gd name="T6" fmla="*/ 0 w 464"/>
                  <a:gd name="T7" fmla="*/ 470 h 532"/>
                  <a:gd name="T8" fmla="*/ 61 w 464"/>
                  <a:gd name="T9" fmla="*/ 532 h 532"/>
                  <a:gd name="T10" fmla="*/ 403 w 464"/>
                  <a:gd name="T11" fmla="*/ 532 h 532"/>
                  <a:gd name="T12" fmla="*/ 464 w 464"/>
                  <a:gd name="T13" fmla="*/ 470 h 532"/>
                  <a:gd name="T14" fmla="*/ 464 w 464"/>
                  <a:gd name="T15" fmla="*/ 62 h 532"/>
                  <a:gd name="T16" fmla="*/ 403 w 464"/>
                  <a:gd name="T17" fmla="*/ 0 h 532"/>
                  <a:gd name="T18" fmla="*/ 430 w 464"/>
                  <a:gd name="T19" fmla="*/ 470 h 532"/>
                  <a:gd name="T20" fmla="*/ 403 w 464"/>
                  <a:gd name="T21" fmla="*/ 498 h 532"/>
                  <a:gd name="T22" fmla="*/ 61 w 464"/>
                  <a:gd name="T23" fmla="*/ 498 h 532"/>
                  <a:gd name="T24" fmla="*/ 34 w 464"/>
                  <a:gd name="T25" fmla="*/ 470 h 532"/>
                  <a:gd name="T26" fmla="*/ 34 w 464"/>
                  <a:gd name="T27" fmla="*/ 62 h 532"/>
                  <a:gd name="T28" fmla="*/ 61 w 464"/>
                  <a:gd name="T29" fmla="*/ 34 h 532"/>
                  <a:gd name="T30" fmla="*/ 403 w 464"/>
                  <a:gd name="T31" fmla="*/ 34 h 532"/>
                  <a:gd name="T32" fmla="*/ 430 w 464"/>
                  <a:gd name="T33" fmla="*/ 62 h 532"/>
                  <a:gd name="T34" fmla="*/ 430 w 464"/>
                  <a:gd name="T35" fmla="*/ 47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4" h="532">
                    <a:moveTo>
                      <a:pt x="40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7" y="1"/>
                      <a:pt x="0" y="28"/>
                      <a:pt x="0" y="62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0" y="504"/>
                      <a:pt x="27" y="531"/>
                      <a:pt x="61" y="532"/>
                    </a:cubicBezTo>
                    <a:cubicBezTo>
                      <a:pt x="403" y="532"/>
                      <a:pt x="403" y="532"/>
                      <a:pt x="403" y="532"/>
                    </a:cubicBezTo>
                    <a:cubicBezTo>
                      <a:pt x="437" y="531"/>
                      <a:pt x="464" y="504"/>
                      <a:pt x="464" y="470"/>
                    </a:cubicBezTo>
                    <a:cubicBezTo>
                      <a:pt x="464" y="62"/>
                      <a:pt x="464" y="62"/>
                      <a:pt x="464" y="62"/>
                    </a:cubicBezTo>
                    <a:cubicBezTo>
                      <a:pt x="464" y="28"/>
                      <a:pt x="437" y="1"/>
                      <a:pt x="403" y="0"/>
                    </a:cubicBezTo>
                    <a:close/>
                    <a:moveTo>
                      <a:pt x="430" y="470"/>
                    </a:moveTo>
                    <a:cubicBezTo>
                      <a:pt x="430" y="485"/>
                      <a:pt x="418" y="497"/>
                      <a:pt x="403" y="498"/>
                    </a:cubicBezTo>
                    <a:cubicBezTo>
                      <a:pt x="61" y="498"/>
                      <a:pt x="61" y="498"/>
                      <a:pt x="61" y="498"/>
                    </a:cubicBezTo>
                    <a:cubicBezTo>
                      <a:pt x="46" y="497"/>
                      <a:pt x="34" y="485"/>
                      <a:pt x="34" y="470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47"/>
                      <a:pt x="46" y="35"/>
                      <a:pt x="61" y="34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418" y="35"/>
                      <a:pt x="430" y="47"/>
                      <a:pt x="430" y="62"/>
                    </a:cubicBezTo>
                    <a:lnTo>
                      <a:pt x="430" y="4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3" name="Freeform 41"/>
              <p:cNvSpPr>
                <a:spLocks/>
              </p:cNvSpPr>
              <p:nvPr/>
            </p:nvSpPr>
            <p:spPr bwMode="auto">
              <a:xfrm>
                <a:off x="3916363" y="3997325"/>
                <a:ext cx="42863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4" name="Freeform 42"/>
              <p:cNvSpPr>
                <a:spLocks/>
              </p:cNvSpPr>
              <p:nvPr/>
            </p:nvSpPr>
            <p:spPr bwMode="auto">
              <a:xfrm>
                <a:off x="3976688" y="4100513"/>
                <a:ext cx="42863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5" name="Freeform 43"/>
              <p:cNvSpPr>
                <a:spLocks/>
              </p:cNvSpPr>
              <p:nvPr/>
            </p:nvSpPr>
            <p:spPr bwMode="auto">
              <a:xfrm>
                <a:off x="3916363" y="3946525"/>
                <a:ext cx="42863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6" name="Freeform 44"/>
              <p:cNvSpPr>
                <a:spLocks/>
              </p:cNvSpPr>
              <p:nvPr/>
            </p:nvSpPr>
            <p:spPr bwMode="auto">
              <a:xfrm>
                <a:off x="3916363" y="4100513"/>
                <a:ext cx="42863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3916363" y="4049713"/>
                <a:ext cx="42863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3854450" y="4049713"/>
                <a:ext cx="44450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2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2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3854450" y="3946525"/>
                <a:ext cx="44450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2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2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3854450" y="3997325"/>
                <a:ext cx="44450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2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2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1" name="Freeform 49"/>
              <p:cNvSpPr>
                <a:spLocks/>
              </p:cNvSpPr>
              <p:nvPr/>
            </p:nvSpPr>
            <p:spPr bwMode="auto">
              <a:xfrm>
                <a:off x="3854450" y="4100513"/>
                <a:ext cx="44450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2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2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2" name="Freeform 50"/>
              <p:cNvSpPr>
                <a:spLocks/>
              </p:cNvSpPr>
              <p:nvPr/>
            </p:nvSpPr>
            <p:spPr bwMode="auto">
              <a:xfrm>
                <a:off x="4037013" y="3946525"/>
                <a:ext cx="44450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5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5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5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3" name="Freeform 51"/>
              <p:cNvSpPr>
                <a:spLocks/>
              </p:cNvSpPr>
              <p:nvPr/>
            </p:nvSpPr>
            <p:spPr bwMode="auto">
              <a:xfrm>
                <a:off x="4037013" y="3997325"/>
                <a:ext cx="44450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5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5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5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4" name="Freeform 52"/>
              <p:cNvSpPr>
                <a:spLocks/>
              </p:cNvSpPr>
              <p:nvPr/>
            </p:nvSpPr>
            <p:spPr bwMode="auto">
              <a:xfrm>
                <a:off x="3976688" y="3997325"/>
                <a:ext cx="42863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5" name="Freeform 53"/>
              <p:cNvSpPr>
                <a:spLocks/>
              </p:cNvSpPr>
              <p:nvPr/>
            </p:nvSpPr>
            <p:spPr bwMode="auto">
              <a:xfrm>
                <a:off x="3976688" y="4049713"/>
                <a:ext cx="42863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6" name="Freeform 54"/>
              <p:cNvSpPr>
                <a:spLocks/>
              </p:cNvSpPr>
              <p:nvPr/>
            </p:nvSpPr>
            <p:spPr bwMode="auto">
              <a:xfrm>
                <a:off x="4037013" y="4049713"/>
                <a:ext cx="44450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5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5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5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7" name="Freeform 55"/>
              <p:cNvSpPr>
                <a:spLocks/>
              </p:cNvSpPr>
              <p:nvPr/>
            </p:nvSpPr>
            <p:spPr bwMode="auto">
              <a:xfrm>
                <a:off x="3976688" y="3946525"/>
                <a:ext cx="42863" cy="42863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4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4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8" name="Freeform 56"/>
              <p:cNvSpPr>
                <a:spLocks/>
              </p:cNvSpPr>
              <p:nvPr/>
            </p:nvSpPr>
            <p:spPr bwMode="auto">
              <a:xfrm>
                <a:off x="4037013" y="4100513"/>
                <a:ext cx="44450" cy="44450"/>
              </a:xfrm>
              <a:custGeom>
                <a:avLst/>
                <a:gdLst>
                  <a:gd name="T0" fmla="*/ 57 w 57"/>
                  <a:gd name="T1" fmla="*/ 12 h 57"/>
                  <a:gd name="T2" fmla="*/ 57 w 57"/>
                  <a:gd name="T3" fmla="*/ 44 h 57"/>
                  <a:gd name="T4" fmla="*/ 45 w 57"/>
                  <a:gd name="T5" fmla="*/ 57 h 57"/>
                  <a:gd name="T6" fmla="*/ 13 w 57"/>
                  <a:gd name="T7" fmla="*/ 57 h 57"/>
                  <a:gd name="T8" fmla="*/ 0 w 57"/>
                  <a:gd name="T9" fmla="*/ 44 h 57"/>
                  <a:gd name="T10" fmla="*/ 0 w 57"/>
                  <a:gd name="T11" fmla="*/ 12 h 57"/>
                  <a:gd name="T12" fmla="*/ 13 w 57"/>
                  <a:gd name="T13" fmla="*/ 0 h 57"/>
                  <a:gd name="T14" fmla="*/ 45 w 57"/>
                  <a:gd name="T15" fmla="*/ 0 h 57"/>
                  <a:gd name="T16" fmla="*/ 57 w 57"/>
                  <a:gd name="T1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57" y="12"/>
                    </a:move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51"/>
                      <a:pt x="51" y="57"/>
                      <a:pt x="45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6" y="57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1" y="0"/>
                      <a:pt x="57" y="5"/>
                      <a:pt x="5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9" name="Freeform 57"/>
              <p:cNvSpPr>
                <a:spLocks/>
              </p:cNvSpPr>
              <p:nvPr/>
            </p:nvSpPr>
            <p:spPr bwMode="auto">
              <a:xfrm>
                <a:off x="3849688" y="3840163"/>
                <a:ext cx="236538" cy="79375"/>
              </a:xfrm>
              <a:custGeom>
                <a:avLst/>
                <a:gdLst>
                  <a:gd name="T0" fmla="*/ 287 w 308"/>
                  <a:gd name="T1" fmla="*/ 0 h 105"/>
                  <a:gd name="T2" fmla="*/ 21 w 308"/>
                  <a:gd name="T3" fmla="*/ 0 h 105"/>
                  <a:gd name="T4" fmla="*/ 0 w 308"/>
                  <a:gd name="T5" fmla="*/ 26 h 105"/>
                  <a:gd name="T6" fmla="*/ 0 w 308"/>
                  <a:gd name="T7" fmla="*/ 79 h 105"/>
                  <a:gd name="T8" fmla="*/ 21 w 308"/>
                  <a:gd name="T9" fmla="*/ 105 h 105"/>
                  <a:gd name="T10" fmla="*/ 287 w 308"/>
                  <a:gd name="T11" fmla="*/ 105 h 105"/>
                  <a:gd name="T12" fmla="*/ 308 w 308"/>
                  <a:gd name="T13" fmla="*/ 79 h 105"/>
                  <a:gd name="T14" fmla="*/ 308 w 308"/>
                  <a:gd name="T15" fmla="*/ 26 h 105"/>
                  <a:gd name="T16" fmla="*/ 287 w 308"/>
                  <a:gd name="T1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05">
                    <a:moveTo>
                      <a:pt x="287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1"/>
                      <a:pt x="0" y="2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94"/>
                      <a:pt x="10" y="105"/>
                      <a:pt x="21" y="105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98" y="105"/>
                      <a:pt x="308" y="94"/>
                      <a:pt x="308" y="79"/>
                    </a:cubicBezTo>
                    <a:cubicBezTo>
                      <a:pt x="308" y="26"/>
                      <a:pt x="308" y="26"/>
                      <a:pt x="308" y="26"/>
                    </a:cubicBezTo>
                    <a:cubicBezTo>
                      <a:pt x="308" y="11"/>
                      <a:pt x="298" y="0"/>
                      <a:pt x="28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0" name="Freeform 58"/>
              <p:cNvSpPr>
                <a:spLocks/>
              </p:cNvSpPr>
              <p:nvPr/>
            </p:nvSpPr>
            <p:spPr bwMode="auto">
              <a:xfrm>
                <a:off x="3921125" y="3862388"/>
                <a:ext cx="15875" cy="34925"/>
              </a:xfrm>
              <a:custGeom>
                <a:avLst/>
                <a:gdLst>
                  <a:gd name="T0" fmla="*/ 5 w 10"/>
                  <a:gd name="T1" fmla="*/ 4 h 22"/>
                  <a:gd name="T2" fmla="*/ 5 w 10"/>
                  <a:gd name="T3" fmla="*/ 4 h 22"/>
                  <a:gd name="T4" fmla="*/ 1 w 10"/>
                  <a:gd name="T5" fmla="*/ 6 h 22"/>
                  <a:gd name="T6" fmla="*/ 0 w 10"/>
                  <a:gd name="T7" fmla="*/ 2 h 22"/>
                  <a:gd name="T8" fmla="*/ 5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4"/>
                    </a:moveTo>
                    <a:lnTo>
                      <a:pt x="5" y="4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1" name="Freeform 59"/>
              <p:cNvSpPr>
                <a:spLocks/>
              </p:cNvSpPr>
              <p:nvPr/>
            </p:nvSpPr>
            <p:spPr bwMode="auto">
              <a:xfrm>
                <a:off x="3944938" y="3860800"/>
                <a:ext cx="20638" cy="36513"/>
              </a:xfrm>
              <a:custGeom>
                <a:avLst/>
                <a:gdLst>
                  <a:gd name="T0" fmla="*/ 0 w 27"/>
                  <a:gd name="T1" fmla="*/ 48 h 48"/>
                  <a:gd name="T2" fmla="*/ 0 w 27"/>
                  <a:gd name="T3" fmla="*/ 41 h 48"/>
                  <a:gd name="T4" fmla="*/ 5 w 27"/>
                  <a:gd name="T5" fmla="*/ 34 h 48"/>
                  <a:gd name="T6" fmla="*/ 16 w 27"/>
                  <a:gd name="T7" fmla="*/ 15 h 48"/>
                  <a:gd name="T8" fmla="*/ 10 w 27"/>
                  <a:gd name="T9" fmla="*/ 9 h 48"/>
                  <a:gd name="T10" fmla="*/ 3 w 27"/>
                  <a:gd name="T11" fmla="*/ 12 h 48"/>
                  <a:gd name="T12" fmla="*/ 1 w 27"/>
                  <a:gd name="T13" fmla="*/ 3 h 48"/>
                  <a:gd name="T14" fmla="*/ 12 w 27"/>
                  <a:gd name="T15" fmla="*/ 0 h 48"/>
                  <a:gd name="T16" fmla="*/ 27 w 27"/>
                  <a:gd name="T17" fmla="*/ 14 h 48"/>
                  <a:gd name="T18" fmla="*/ 16 w 27"/>
                  <a:gd name="T19" fmla="*/ 35 h 48"/>
                  <a:gd name="T20" fmla="*/ 14 w 27"/>
                  <a:gd name="T21" fmla="*/ 38 h 48"/>
                  <a:gd name="T22" fmla="*/ 14 w 27"/>
                  <a:gd name="T23" fmla="*/ 38 h 48"/>
                  <a:gd name="T24" fmla="*/ 27 w 27"/>
                  <a:gd name="T25" fmla="*/ 38 h 48"/>
                  <a:gd name="T26" fmla="*/ 27 w 27"/>
                  <a:gd name="T27" fmla="*/ 48 h 48"/>
                  <a:gd name="T28" fmla="*/ 0 w 27"/>
                  <a:gd name="T2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48">
                    <a:moveTo>
                      <a:pt x="0" y="4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26"/>
                      <a:pt x="16" y="21"/>
                      <a:pt x="16" y="15"/>
                    </a:cubicBezTo>
                    <a:cubicBezTo>
                      <a:pt x="16" y="12"/>
                      <a:pt x="14" y="9"/>
                      <a:pt x="10" y="9"/>
                    </a:cubicBezTo>
                    <a:cubicBezTo>
                      <a:pt x="7" y="9"/>
                      <a:pt x="5" y="11"/>
                      <a:pt x="3" y="1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1"/>
                      <a:pt x="8" y="0"/>
                      <a:pt x="12" y="0"/>
                    </a:cubicBezTo>
                    <a:cubicBezTo>
                      <a:pt x="24" y="0"/>
                      <a:pt x="27" y="8"/>
                      <a:pt x="27" y="14"/>
                    </a:cubicBezTo>
                    <a:cubicBezTo>
                      <a:pt x="27" y="23"/>
                      <a:pt x="21" y="30"/>
                      <a:pt x="16" y="35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48"/>
                      <a:pt x="27" y="48"/>
                      <a:pt x="27" y="48"/>
                    </a:cubicBezTo>
                    <a:lnTo>
                      <a:pt x="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2" name="Freeform 60"/>
              <p:cNvSpPr>
                <a:spLocks/>
              </p:cNvSpPr>
              <p:nvPr/>
            </p:nvSpPr>
            <p:spPr bwMode="auto">
              <a:xfrm>
                <a:off x="3970338" y="3860800"/>
                <a:ext cx="19050" cy="38100"/>
              </a:xfrm>
              <a:custGeom>
                <a:avLst/>
                <a:gdLst>
                  <a:gd name="T0" fmla="*/ 1 w 26"/>
                  <a:gd name="T1" fmla="*/ 38 h 49"/>
                  <a:gd name="T2" fmla="*/ 8 w 26"/>
                  <a:gd name="T3" fmla="*/ 40 h 49"/>
                  <a:gd name="T4" fmla="*/ 15 w 26"/>
                  <a:gd name="T5" fmla="*/ 34 h 49"/>
                  <a:gd name="T6" fmla="*/ 7 w 26"/>
                  <a:gd name="T7" fmla="*/ 27 h 49"/>
                  <a:gd name="T8" fmla="*/ 5 w 26"/>
                  <a:gd name="T9" fmla="*/ 27 h 49"/>
                  <a:gd name="T10" fmla="*/ 5 w 26"/>
                  <a:gd name="T11" fmla="*/ 19 h 49"/>
                  <a:gd name="T12" fmla="*/ 6 w 26"/>
                  <a:gd name="T13" fmla="*/ 19 h 49"/>
                  <a:gd name="T14" fmla="*/ 14 w 26"/>
                  <a:gd name="T15" fmla="*/ 14 h 49"/>
                  <a:gd name="T16" fmla="*/ 9 w 26"/>
                  <a:gd name="T17" fmla="*/ 9 h 49"/>
                  <a:gd name="T18" fmla="*/ 3 w 26"/>
                  <a:gd name="T19" fmla="*/ 11 h 49"/>
                  <a:gd name="T20" fmla="*/ 1 w 26"/>
                  <a:gd name="T21" fmla="*/ 2 h 49"/>
                  <a:gd name="T22" fmla="*/ 12 w 26"/>
                  <a:gd name="T23" fmla="*/ 0 h 49"/>
                  <a:gd name="T24" fmla="*/ 25 w 26"/>
                  <a:gd name="T25" fmla="*/ 12 h 49"/>
                  <a:gd name="T26" fmla="*/ 18 w 26"/>
                  <a:gd name="T27" fmla="*/ 22 h 49"/>
                  <a:gd name="T28" fmla="*/ 18 w 26"/>
                  <a:gd name="T29" fmla="*/ 22 h 49"/>
                  <a:gd name="T30" fmla="*/ 26 w 26"/>
                  <a:gd name="T31" fmla="*/ 34 h 49"/>
                  <a:gd name="T32" fmla="*/ 10 w 26"/>
                  <a:gd name="T33" fmla="*/ 49 h 49"/>
                  <a:gd name="T34" fmla="*/ 0 w 26"/>
                  <a:gd name="T35" fmla="*/ 47 h 49"/>
                  <a:gd name="T36" fmla="*/ 1 w 26"/>
                  <a:gd name="T37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49">
                    <a:moveTo>
                      <a:pt x="1" y="38"/>
                    </a:moveTo>
                    <a:cubicBezTo>
                      <a:pt x="3" y="39"/>
                      <a:pt x="6" y="40"/>
                      <a:pt x="8" y="40"/>
                    </a:cubicBezTo>
                    <a:cubicBezTo>
                      <a:pt x="13" y="40"/>
                      <a:pt x="15" y="37"/>
                      <a:pt x="15" y="34"/>
                    </a:cubicBezTo>
                    <a:cubicBezTo>
                      <a:pt x="15" y="29"/>
                      <a:pt x="11" y="27"/>
                      <a:pt x="7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0" y="19"/>
                      <a:pt x="14" y="18"/>
                      <a:pt x="14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7" y="9"/>
                      <a:pt x="4" y="10"/>
                      <a:pt x="3" y="1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8" y="0"/>
                      <a:pt x="12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7"/>
                      <a:pt x="22" y="20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3" y="24"/>
                      <a:pt x="26" y="28"/>
                      <a:pt x="26" y="34"/>
                    </a:cubicBezTo>
                    <a:cubicBezTo>
                      <a:pt x="26" y="41"/>
                      <a:pt x="21" y="49"/>
                      <a:pt x="10" y="49"/>
                    </a:cubicBezTo>
                    <a:cubicBezTo>
                      <a:pt x="5" y="49"/>
                      <a:pt x="2" y="48"/>
                      <a:pt x="0" y="47"/>
                    </a:cubicBez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3" name="Freeform 61"/>
              <p:cNvSpPr>
                <a:spLocks noEditPoints="1"/>
              </p:cNvSpPr>
              <p:nvPr/>
            </p:nvSpPr>
            <p:spPr bwMode="auto">
              <a:xfrm>
                <a:off x="3994150" y="3862388"/>
                <a:ext cx="23813" cy="34925"/>
              </a:xfrm>
              <a:custGeom>
                <a:avLst/>
                <a:gdLst>
                  <a:gd name="T0" fmla="*/ 17 w 31"/>
                  <a:gd name="T1" fmla="*/ 47 h 47"/>
                  <a:gd name="T2" fmla="*/ 17 w 31"/>
                  <a:gd name="T3" fmla="*/ 37 h 47"/>
                  <a:gd name="T4" fmla="*/ 0 w 31"/>
                  <a:gd name="T5" fmla="*/ 37 h 47"/>
                  <a:gd name="T6" fmla="*/ 0 w 31"/>
                  <a:gd name="T7" fmla="*/ 29 h 47"/>
                  <a:gd name="T8" fmla="*/ 16 w 31"/>
                  <a:gd name="T9" fmla="*/ 0 h 47"/>
                  <a:gd name="T10" fmla="*/ 27 w 31"/>
                  <a:gd name="T11" fmla="*/ 0 h 47"/>
                  <a:gd name="T12" fmla="*/ 27 w 31"/>
                  <a:gd name="T13" fmla="*/ 28 h 47"/>
                  <a:gd name="T14" fmla="*/ 31 w 31"/>
                  <a:gd name="T15" fmla="*/ 28 h 47"/>
                  <a:gd name="T16" fmla="*/ 31 w 31"/>
                  <a:gd name="T17" fmla="*/ 37 h 47"/>
                  <a:gd name="T18" fmla="*/ 27 w 31"/>
                  <a:gd name="T19" fmla="*/ 37 h 47"/>
                  <a:gd name="T20" fmla="*/ 27 w 31"/>
                  <a:gd name="T21" fmla="*/ 47 h 47"/>
                  <a:gd name="T22" fmla="*/ 17 w 31"/>
                  <a:gd name="T23" fmla="*/ 47 h 47"/>
                  <a:gd name="T24" fmla="*/ 17 w 31"/>
                  <a:gd name="T25" fmla="*/ 28 h 47"/>
                  <a:gd name="T26" fmla="*/ 17 w 31"/>
                  <a:gd name="T27" fmla="*/ 19 h 47"/>
                  <a:gd name="T28" fmla="*/ 17 w 31"/>
                  <a:gd name="T29" fmla="*/ 12 h 47"/>
                  <a:gd name="T30" fmla="*/ 17 w 31"/>
                  <a:gd name="T31" fmla="*/ 12 h 47"/>
                  <a:gd name="T32" fmla="*/ 14 w 31"/>
                  <a:gd name="T33" fmla="*/ 19 h 47"/>
                  <a:gd name="T34" fmla="*/ 10 w 31"/>
                  <a:gd name="T35" fmla="*/ 27 h 47"/>
                  <a:gd name="T36" fmla="*/ 10 w 31"/>
                  <a:gd name="T37" fmla="*/ 28 h 47"/>
                  <a:gd name="T38" fmla="*/ 17 w 31"/>
                  <a:gd name="T3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47">
                    <a:moveTo>
                      <a:pt x="17" y="47"/>
                    </a:move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47"/>
                      <a:pt x="27" y="47"/>
                      <a:pt x="27" y="47"/>
                    </a:cubicBezTo>
                    <a:lnTo>
                      <a:pt x="17" y="47"/>
                    </a:lnTo>
                    <a:close/>
                    <a:moveTo>
                      <a:pt x="17" y="28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7"/>
                      <a:pt x="17" y="15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4"/>
                      <a:pt x="15" y="17"/>
                      <a:pt x="14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8"/>
                      <a:pt x="10" y="28"/>
                      <a:pt x="10" y="28"/>
                    </a:cubicBezTo>
                    <a:lnTo>
                      <a:pt x="1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4" name="Freeform 62"/>
              <p:cNvSpPr>
                <a:spLocks/>
              </p:cNvSpPr>
              <p:nvPr/>
            </p:nvSpPr>
            <p:spPr bwMode="auto">
              <a:xfrm>
                <a:off x="4019550" y="3862388"/>
                <a:ext cx="20638" cy="36513"/>
              </a:xfrm>
              <a:custGeom>
                <a:avLst/>
                <a:gdLst>
                  <a:gd name="T0" fmla="*/ 26 w 27"/>
                  <a:gd name="T1" fmla="*/ 9 h 48"/>
                  <a:gd name="T2" fmla="*/ 13 w 27"/>
                  <a:gd name="T3" fmla="*/ 9 h 48"/>
                  <a:gd name="T4" fmla="*/ 13 w 27"/>
                  <a:gd name="T5" fmla="*/ 16 h 48"/>
                  <a:gd name="T6" fmla="*/ 14 w 27"/>
                  <a:gd name="T7" fmla="*/ 16 h 48"/>
                  <a:gd name="T8" fmla="*/ 23 w 27"/>
                  <a:gd name="T9" fmla="*/ 20 h 48"/>
                  <a:gd name="T10" fmla="*/ 27 w 27"/>
                  <a:gd name="T11" fmla="*/ 31 h 48"/>
                  <a:gd name="T12" fmla="*/ 10 w 27"/>
                  <a:gd name="T13" fmla="*/ 48 h 48"/>
                  <a:gd name="T14" fmla="*/ 0 w 27"/>
                  <a:gd name="T15" fmla="*/ 46 h 48"/>
                  <a:gd name="T16" fmla="*/ 2 w 27"/>
                  <a:gd name="T17" fmla="*/ 37 h 48"/>
                  <a:gd name="T18" fmla="*/ 9 w 27"/>
                  <a:gd name="T19" fmla="*/ 39 h 48"/>
                  <a:gd name="T20" fmla="*/ 16 w 27"/>
                  <a:gd name="T21" fmla="*/ 32 h 48"/>
                  <a:gd name="T22" fmla="*/ 6 w 27"/>
                  <a:gd name="T23" fmla="*/ 24 h 48"/>
                  <a:gd name="T24" fmla="*/ 3 w 27"/>
                  <a:gd name="T25" fmla="*/ 24 h 48"/>
                  <a:gd name="T26" fmla="*/ 5 w 27"/>
                  <a:gd name="T27" fmla="*/ 0 h 48"/>
                  <a:gd name="T28" fmla="*/ 26 w 27"/>
                  <a:gd name="T29" fmla="*/ 0 h 48"/>
                  <a:gd name="T30" fmla="*/ 26 w 27"/>
                  <a:gd name="T31" fmla="*/ 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48">
                    <a:moveTo>
                      <a:pt x="26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20" y="17"/>
                      <a:pt x="23" y="20"/>
                    </a:cubicBezTo>
                    <a:cubicBezTo>
                      <a:pt x="26" y="22"/>
                      <a:pt x="27" y="26"/>
                      <a:pt x="27" y="31"/>
                    </a:cubicBezTo>
                    <a:cubicBezTo>
                      <a:pt x="27" y="40"/>
                      <a:pt x="21" y="48"/>
                      <a:pt x="10" y="48"/>
                    </a:cubicBezTo>
                    <a:cubicBezTo>
                      <a:pt x="6" y="48"/>
                      <a:pt x="2" y="47"/>
                      <a:pt x="0" y="4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" y="38"/>
                      <a:pt x="6" y="39"/>
                      <a:pt x="9" y="39"/>
                    </a:cubicBezTo>
                    <a:cubicBezTo>
                      <a:pt x="13" y="39"/>
                      <a:pt x="16" y="36"/>
                      <a:pt x="16" y="32"/>
                    </a:cubicBezTo>
                    <a:cubicBezTo>
                      <a:pt x="16" y="26"/>
                      <a:pt x="11" y="24"/>
                      <a:pt x="6" y="24"/>
                    </a:cubicBezTo>
                    <a:cubicBezTo>
                      <a:pt x="5" y="24"/>
                      <a:pt x="4" y="24"/>
                      <a:pt x="3" y="2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5" name="Freeform 63"/>
              <p:cNvSpPr>
                <a:spLocks noEditPoints="1"/>
              </p:cNvSpPr>
              <p:nvPr/>
            </p:nvSpPr>
            <p:spPr bwMode="auto">
              <a:xfrm>
                <a:off x="4044950" y="3860800"/>
                <a:ext cx="22225" cy="38100"/>
              </a:xfrm>
              <a:custGeom>
                <a:avLst/>
                <a:gdLst>
                  <a:gd name="T0" fmla="*/ 26 w 30"/>
                  <a:gd name="T1" fmla="*/ 9 h 49"/>
                  <a:gd name="T2" fmla="*/ 22 w 30"/>
                  <a:gd name="T3" fmla="*/ 10 h 49"/>
                  <a:gd name="T4" fmla="*/ 12 w 30"/>
                  <a:gd name="T5" fmla="*/ 20 h 49"/>
                  <a:gd name="T6" fmla="*/ 12 w 30"/>
                  <a:gd name="T7" fmla="*/ 20 h 49"/>
                  <a:gd name="T8" fmla="*/ 19 w 30"/>
                  <a:gd name="T9" fmla="*/ 17 h 49"/>
                  <a:gd name="T10" fmla="*/ 30 w 30"/>
                  <a:gd name="T11" fmla="*/ 32 h 49"/>
                  <a:gd name="T12" fmla="*/ 16 w 30"/>
                  <a:gd name="T13" fmla="*/ 49 h 49"/>
                  <a:gd name="T14" fmla="*/ 0 w 30"/>
                  <a:gd name="T15" fmla="*/ 29 h 49"/>
                  <a:gd name="T16" fmla="*/ 9 w 30"/>
                  <a:gd name="T17" fmla="*/ 7 h 49"/>
                  <a:gd name="T18" fmla="*/ 20 w 30"/>
                  <a:gd name="T19" fmla="*/ 1 h 49"/>
                  <a:gd name="T20" fmla="*/ 26 w 30"/>
                  <a:gd name="T21" fmla="*/ 0 h 49"/>
                  <a:gd name="T22" fmla="*/ 26 w 30"/>
                  <a:gd name="T23" fmla="*/ 9 h 49"/>
                  <a:gd name="T24" fmla="*/ 19 w 30"/>
                  <a:gd name="T25" fmla="*/ 31 h 49"/>
                  <a:gd name="T26" fmla="*/ 15 w 30"/>
                  <a:gd name="T27" fmla="*/ 25 h 49"/>
                  <a:gd name="T28" fmla="*/ 12 w 30"/>
                  <a:gd name="T29" fmla="*/ 27 h 49"/>
                  <a:gd name="T30" fmla="*/ 12 w 30"/>
                  <a:gd name="T31" fmla="*/ 32 h 49"/>
                  <a:gd name="T32" fmla="*/ 15 w 30"/>
                  <a:gd name="T33" fmla="*/ 41 h 49"/>
                  <a:gd name="T34" fmla="*/ 19 w 30"/>
                  <a:gd name="T35" fmla="*/ 3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49">
                    <a:moveTo>
                      <a:pt x="26" y="9"/>
                    </a:moveTo>
                    <a:cubicBezTo>
                      <a:pt x="25" y="9"/>
                      <a:pt x="23" y="9"/>
                      <a:pt x="22" y="10"/>
                    </a:cubicBezTo>
                    <a:cubicBezTo>
                      <a:pt x="16" y="11"/>
                      <a:pt x="13" y="15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6" y="17"/>
                      <a:pt x="30" y="23"/>
                      <a:pt x="30" y="32"/>
                    </a:cubicBezTo>
                    <a:cubicBezTo>
                      <a:pt x="30" y="40"/>
                      <a:pt x="26" y="49"/>
                      <a:pt x="16" y="49"/>
                    </a:cubicBezTo>
                    <a:cubicBezTo>
                      <a:pt x="6" y="49"/>
                      <a:pt x="0" y="41"/>
                      <a:pt x="0" y="29"/>
                    </a:cubicBezTo>
                    <a:cubicBezTo>
                      <a:pt x="0" y="18"/>
                      <a:pt x="4" y="11"/>
                      <a:pt x="9" y="7"/>
                    </a:cubicBezTo>
                    <a:cubicBezTo>
                      <a:pt x="12" y="3"/>
                      <a:pt x="17" y="1"/>
                      <a:pt x="20" y="1"/>
                    </a:cubicBezTo>
                    <a:cubicBezTo>
                      <a:pt x="23" y="0"/>
                      <a:pt x="25" y="0"/>
                      <a:pt x="26" y="0"/>
                    </a:cubicBezTo>
                    <a:lnTo>
                      <a:pt x="26" y="9"/>
                    </a:lnTo>
                    <a:close/>
                    <a:moveTo>
                      <a:pt x="19" y="31"/>
                    </a:moveTo>
                    <a:cubicBezTo>
                      <a:pt x="19" y="29"/>
                      <a:pt x="18" y="25"/>
                      <a:pt x="15" y="25"/>
                    </a:cubicBezTo>
                    <a:cubicBezTo>
                      <a:pt x="14" y="25"/>
                      <a:pt x="13" y="26"/>
                      <a:pt x="12" y="27"/>
                    </a:cubicBezTo>
                    <a:cubicBezTo>
                      <a:pt x="12" y="28"/>
                      <a:pt x="12" y="29"/>
                      <a:pt x="12" y="32"/>
                    </a:cubicBezTo>
                    <a:cubicBezTo>
                      <a:pt x="12" y="37"/>
                      <a:pt x="13" y="41"/>
                      <a:pt x="15" y="41"/>
                    </a:cubicBezTo>
                    <a:cubicBezTo>
                      <a:pt x="19" y="41"/>
                      <a:pt x="19" y="36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sp>
        <p:nvSpPr>
          <p:cNvPr id="105" name="Freeform 5"/>
          <p:cNvSpPr>
            <a:spLocks/>
          </p:cNvSpPr>
          <p:nvPr/>
        </p:nvSpPr>
        <p:spPr bwMode="auto">
          <a:xfrm>
            <a:off x="1285780" y="2103113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14809" y="4022268"/>
            <a:ext cx="504968" cy="503588"/>
            <a:chOff x="1514809" y="4022268"/>
            <a:chExt cx="504968" cy="503588"/>
          </a:xfrm>
        </p:grpSpPr>
        <p:sp>
          <p:nvSpPr>
            <p:cNvPr id="110" name="Oval 114"/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57810" y="4022268"/>
            <a:ext cx="502208" cy="503588"/>
            <a:chOff x="4857810" y="4022268"/>
            <a:chExt cx="502208" cy="503588"/>
          </a:xfrm>
        </p:grpSpPr>
        <p:sp>
          <p:nvSpPr>
            <p:cNvPr id="111" name="Oval 115"/>
            <p:cNvSpPr>
              <a:spLocks noChangeArrowheads="1"/>
            </p:cNvSpPr>
            <p:nvPr/>
          </p:nvSpPr>
          <p:spPr bwMode="auto">
            <a:xfrm>
              <a:off x="4857810" y="4022268"/>
              <a:ext cx="502208" cy="503588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888080" y="4064191"/>
              <a:ext cx="4700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202191" y="4022268"/>
            <a:ext cx="502208" cy="503588"/>
            <a:chOff x="8202191" y="4022268"/>
            <a:chExt cx="502208" cy="503588"/>
          </a:xfrm>
        </p:grpSpPr>
        <p:sp>
          <p:nvSpPr>
            <p:cNvPr id="112" name="Oval 116"/>
            <p:cNvSpPr>
              <a:spLocks noChangeArrowheads="1"/>
            </p:cNvSpPr>
            <p:nvPr/>
          </p:nvSpPr>
          <p:spPr bwMode="auto">
            <a:xfrm>
              <a:off x="8202191" y="4022268"/>
              <a:ext cx="502208" cy="503588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8218295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90587" y="4846214"/>
            <a:ext cx="3083026" cy="973008"/>
            <a:chOff x="1290587" y="4846214"/>
            <a:chExt cx="3083026" cy="973008"/>
          </a:xfrm>
        </p:grpSpPr>
        <p:sp>
          <p:nvSpPr>
            <p:cNvPr id="151" name="标题"/>
            <p:cNvSpPr/>
            <p:nvPr/>
          </p:nvSpPr>
          <p:spPr>
            <a:xfrm>
              <a:off x="1290587" y="484621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290587" y="5172891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26340" y="4846214"/>
            <a:ext cx="3083026" cy="973008"/>
            <a:chOff x="4526340" y="4846214"/>
            <a:chExt cx="3083026" cy="973008"/>
          </a:xfrm>
        </p:grpSpPr>
        <p:sp>
          <p:nvSpPr>
            <p:cNvPr id="153" name="标题"/>
            <p:cNvSpPr/>
            <p:nvPr/>
          </p:nvSpPr>
          <p:spPr>
            <a:xfrm>
              <a:off x="4526340" y="484621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4526340" y="5172891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66226" y="4846214"/>
            <a:ext cx="3083026" cy="973008"/>
            <a:chOff x="7966226" y="4846214"/>
            <a:chExt cx="3083026" cy="973008"/>
          </a:xfrm>
        </p:grpSpPr>
        <p:sp>
          <p:nvSpPr>
            <p:cNvPr id="155" name="标题"/>
            <p:cNvSpPr/>
            <p:nvPr/>
          </p:nvSpPr>
          <p:spPr>
            <a:xfrm>
              <a:off x="7966226" y="484621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7966226" y="5172891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7" name="标题"/>
          <p:cNvSpPr/>
          <p:nvPr/>
        </p:nvSpPr>
        <p:spPr>
          <a:xfrm>
            <a:off x="2871712" y="173562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58" name="标题"/>
          <p:cNvSpPr/>
          <p:nvPr/>
        </p:nvSpPr>
        <p:spPr>
          <a:xfrm>
            <a:off x="6209997" y="173562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59" name="标题"/>
          <p:cNvSpPr/>
          <p:nvPr/>
        </p:nvSpPr>
        <p:spPr>
          <a:xfrm>
            <a:off x="9548283" y="173562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66" name="矩形 3"/>
          <p:cNvSpPr>
            <a:spLocks noChangeArrowheads="1"/>
          </p:cNvSpPr>
          <p:nvPr/>
        </p:nvSpPr>
        <p:spPr bwMode="auto">
          <a:xfrm>
            <a:off x="911444" y="167891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年度工作概述</a:t>
            </a:r>
            <a:endParaRPr lang="zh-CN" altLang="en-US" sz="3332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9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57" grpId="0"/>
      <p:bldP spid="158" grpId="0"/>
      <p:bldP spid="1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3"/>
          <p:cNvGrpSpPr/>
          <p:nvPr/>
        </p:nvGrpSpPr>
        <p:grpSpPr>
          <a:xfrm>
            <a:off x="4691856" y="1615138"/>
            <a:ext cx="2808289" cy="3398838"/>
            <a:chOff x="4616465" y="1615138"/>
            <a:chExt cx="2808289" cy="3398838"/>
          </a:xfrm>
          <a:solidFill>
            <a:schemeClr val="bg1">
              <a:alpha val="65000"/>
            </a:schemeClr>
          </a:solidFill>
        </p:grpSpPr>
        <p:sp>
          <p:nvSpPr>
            <p:cNvPr id="205" name="Rectangle 293"/>
            <p:cNvSpPr>
              <a:spLocks noChangeArrowheads="1"/>
            </p:cNvSpPr>
            <p:nvPr/>
          </p:nvSpPr>
          <p:spPr bwMode="auto">
            <a:xfrm>
              <a:off x="6010290" y="4032901"/>
              <a:ext cx="26988" cy="8572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94"/>
            <p:cNvSpPr>
              <a:spLocks/>
            </p:cNvSpPr>
            <p:nvPr/>
          </p:nvSpPr>
          <p:spPr bwMode="auto">
            <a:xfrm>
              <a:off x="6019815" y="4874276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95"/>
            <p:cNvSpPr>
              <a:spLocks/>
            </p:cNvSpPr>
            <p:nvPr/>
          </p:nvSpPr>
          <p:spPr bwMode="auto">
            <a:xfrm>
              <a:off x="5724540" y="4502801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96"/>
            <p:cNvSpPr>
              <a:spLocks/>
            </p:cNvSpPr>
            <p:nvPr/>
          </p:nvSpPr>
          <p:spPr bwMode="auto">
            <a:xfrm>
              <a:off x="6003940" y="4547251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97"/>
            <p:cNvSpPr>
              <a:spLocks/>
            </p:cNvSpPr>
            <p:nvPr/>
          </p:nvSpPr>
          <p:spPr bwMode="auto">
            <a:xfrm>
              <a:off x="5397515" y="4882213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98"/>
            <p:cNvSpPr>
              <a:spLocks/>
            </p:cNvSpPr>
            <p:nvPr/>
          </p:nvSpPr>
          <p:spPr bwMode="auto">
            <a:xfrm>
              <a:off x="5257815" y="4445651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99"/>
            <p:cNvSpPr>
              <a:spLocks/>
            </p:cNvSpPr>
            <p:nvPr/>
          </p:nvSpPr>
          <p:spPr bwMode="auto">
            <a:xfrm>
              <a:off x="5383228" y="4507563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00"/>
            <p:cNvSpPr>
              <a:spLocks/>
            </p:cNvSpPr>
            <p:nvPr/>
          </p:nvSpPr>
          <p:spPr bwMode="auto">
            <a:xfrm>
              <a:off x="5260990" y="4434538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01"/>
            <p:cNvSpPr>
              <a:spLocks/>
            </p:cNvSpPr>
            <p:nvPr/>
          </p:nvSpPr>
          <p:spPr bwMode="auto">
            <a:xfrm>
              <a:off x="5722953" y="4032901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02"/>
            <p:cNvSpPr>
              <a:spLocks/>
            </p:cNvSpPr>
            <p:nvPr/>
          </p:nvSpPr>
          <p:spPr bwMode="auto">
            <a:xfrm>
              <a:off x="6432566" y="4290076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03"/>
            <p:cNvSpPr>
              <a:spLocks/>
            </p:cNvSpPr>
            <p:nvPr/>
          </p:nvSpPr>
          <p:spPr bwMode="auto">
            <a:xfrm>
              <a:off x="6410341" y="4559951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04"/>
            <p:cNvSpPr>
              <a:spLocks/>
            </p:cNvSpPr>
            <p:nvPr/>
          </p:nvSpPr>
          <p:spPr bwMode="auto">
            <a:xfrm>
              <a:off x="5738828" y="4482163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05"/>
            <p:cNvSpPr>
              <a:spLocks/>
            </p:cNvSpPr>
            <p:nvPr/>
          </p:nvSpPr>
          <p:spPr bwMode="auto">
            <a:xfrm>
              <a:off x="6418278" y="4090051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06"/>
            <p:cNvSpPr>
              <a:spLocks/>
            </p:cNvSpPr>
            <p:nvPr/>
          </p:nvSpPr>
          <p:spPr bwMode="auto">
            <a:xfrm>
              <a:off x="6429391" y="4532963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07"/>
            <p:cNvSpPr>
              <a:spLocks/>
            </p:cNvSpPr>
            <p:nvPr/>
          </p:nvSpPr>
          <p:spPr bwMode="auto">
            <a:xfrm>
              <a:off x="6423041" y="4826651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08"/>
            <p:cNvSpPr>
              <a:spLocks/>
            </p:cNvSpPr>
            <p:nvPr/>
          </p:nvSpPr>
          <p:spPr bwMode="auto">
            <a:xfrm>
              <a:off x="6702441" y="4302776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09"/>
            <p:cNvSpPr>
              <a:spLocks/>
            </p:cNvSpPr>
            <p:nvPr/>
          </p:nvSpPr>
          <p:spPr bwMode="auto">
            <a:xfrm>
              <a:off x="6770703" y="3815413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10"/>
            <p:cNvSpPr>
              <a:spLocks/>
            </p:cNvSpPr>
            <p:nvPr/>
          </p:nvSpPr>
          <p:spPr bwMode="auto">
            <a:xfrm>
              <a:off x="7004066" y="3215338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11"/>
            <p:cNvSpPr>
              <a:spLocks/>
            </p:cNvSpPr>
            <p:nvPr/>
          </p:nvSpPr>
          <p:spPr bwMode="auto">
            <a:xfrm>
              <a:off x="6702441" y="3485213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12"/>
            <p:cNvSpPr>
              <a:spLocks/>
            </p:cNvSpPr>
            <p:nvPr/>
          </p:nvSpPr>
          <p:spPr bwMode="auto">
            <a:xfrm>
              <a:off x="6423041" y="3485213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13"/>
            <p:cNvSpPr>
              <a:spLocks/>
            </p:cNvSpPr>
            <p:nvPr/>
          </p:nvSpPr>
          <p:spPr bwMode="auto">
            <a:xfrm>
              <a:off x="6021403" y="4023376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14"/>
            <p:cNvSpPr>
              <a:spLocks/>
            </p:cNvSpPr>
            <p:nvPr/>
          </p:nvSpPr>
          <p:spPr bwMode="auto">
            <a:xfrm>
              <a:off x="6432566" y="4078938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15"/>
            <p:cNvSpPr>
              <a:spLocks/>
            </p:cNvSpPr>
            <p:nvPr/>
          </p:nvSpPr>
          <p:spPr bwMode="auto">
            <a:xfrm>
              <a:off x="6437328" y="3809063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316"/>
            <p:cNvSpPr>
              <a:spLocks/>
            </p:cNvSpPr>
            <p:nvPr/>
          </p:nvSpPr>
          <p:spPr bwMode="auto">
            <a:xfrm>
              <a:off x="6342078" y="3589988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17"/>
            <p:cNvSpPr>
              <a:spLocks/>
            </p:cNvSpPr>
            <p:nvPr/>
          </p:nvSpPr>
          <p:spPr bwMode="auto">
            <a:xfrm>
              <a:off x="6007115" y="3597926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18"/>
            <p:cNvSpPr>
              <a:spLocks/>
            </p:cNvSpPr>
            <p:nvPr/>
          </p:nvSpPr>
          <p:spPr bwMode="auto">
            <a:xfrm>
              <a:off x="5980128" y="2923238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19"/>
            <p:cNvSpPr>
              <a:spLocks/>
            </p:cNvSpPr>
            <p:nvPr/>
          </p:nvSpPr>
          <p:spPr bwMode="auto">
            <a:xfrm>
              <a:off x="6026166" y="3574113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20"/>
            <p:cNvSpPr>
              <a:spLocks/>
            </p:cNvSpPr>
            <p:nvPr/>
          </p:nvSpPr>
          <p:spPr bwMode="auto">
            <a:xfrm>
              <a:off x="5549915" y="3605863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21"/>
            <p:cNvSpPr>
              <a:spLocks/>
            </p:cNvSpPr>
            <p:nvPr/>
          </p:nvSpPr>
          <p:spPr bwMode="auto">
            <a:xfrm>
              <a:off x="5254640" y="3909076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322"/>
            <p:cNvSpPr>
              <a:spLocks/>
            </p:cNvSpPr>
            <p:nvPr/>
          </p:nvSpPr>
          <p:spPr bwMode="auto">
            <a:xfrm>
              <a:off x="5260990" y="4028138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23"/>
            <p:cNvSpPr>
              <a:spLocks/>
            </p:cNvSpPr>
            <p:nvPr/>
          </p:nvSpPr>
          <p:spPr bwMode="auto">
            <a:xfrm>
              <a:off x="5548328" y="3909076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324"/>
            <p:cNvSpPr>
              <a:spLocks/>
            </p:cNvSpPr>
            <p:nvPr/>
          </p:nvSpPr>
          <p:spPr bwMode="auto">
            <a:xfrm>
              <a:off x="4867290" y="3618563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25"/>
            <p:cNvSpPr>
              <a:spLocks/>
            </p:cNvSpPr>
            <p:nvPr/>
          </p:nvSpPr>
          <p:spPr bwMode="auto">
            <a:xfrm>
              <a:off x="4694253" y="2775601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326"/>
            <p:cNvSpPr>
              <a:spLocks/>
            </p:cNvSpPr>
            <p:nvPr/>
          </p:nvSpPr>
          <p:spPr bwMode="auto">
            <a:xfrm>
              <a:off x="4700603" y="2774013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327"/>
            <p:cNvSpPr>
              <a:spLocks/>
            </p:cNvSpPr>
            <p:nvPr/>
          </p:nvSpPr>
          <p:spPr bwMode="auto">
            <a:xfrm>
              <a:off x="4864115" y="3091513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328"/>
            <p:cNvSpPr>
              <a:spLocks/>
            </p:cNvSpPr>
            <p:nvPr/>
          </p:nvSpPr>
          <p:spPr bwMode="auto">
            <a:xfrm>
              <a:off x="5075253" y="3080401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329"/>
            <p:cNvSpPr>
              <a:spLocks/>
            </p:cNvSpPr>
            <p:nvPr/>
          </p:nvSpPr>
          <p:spPr bwMode="auto">
            <a:xfrm>
              <a:off x="5467365" y="3312176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330"/>
            <p:cNvSpPr>
              <a:spLocks/>
            </p:cNvSpPr>
            <p:nvPr/>
          </p:nvSpPr>
          <p:spPr bwMode="auto">
            <a:xfrm>
              <a:off x="5481653" y="3304238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331"/>
            <p:cNvSpPr>
              <a:spLocks/>
            </p:cNvSpPr>
            <p:nvPr/>
          </p:nvSpPr>
          <p:spPr bwMode="auto">
            <a:xfrm>
              <a:off x="5419740" y="2996263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332"/>
            <p:cNvSpPr>
              <a:spLocks/>
            </p:cNvSpPr>
            <p:nvPr/>
          </p:nvSpPr>
          <p:spPr bwMode="auto">
            <a:xfrm>
              <a:off x="4873640" y="3299476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333"/>
            <p:cNvSpPr>
              <a:spLocks/>
            </p:cNvSpPr>
            <p:nvPr/>
          </p:nvSpPr>
          <p:spPr bwMode="auto">
            <a:xfrm>
              <a:off x="4878403" y="3596338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334"/>
            <p:cNvSpPr>
              <a:spLocks/>
            </p:cNvSpPr>
            <p:nvPr/>
          </p:nvSpPr>
          <p:spPr bwMode="auto">
            <a:xfrm>
              <a:off x="5562615" y="3809063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335"/>
            <p:cNvSpPr>
              <a:spLocks/>
            </p:cNvSpPr>
            <p:nvPr/>
          </p:nvSpPr>
          <p:spPr bwMode="auto">
            <a:xfrm>
              <a:off x="6707203" y="3212163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336"/>
            <p:cNvSpPr>
              <a:spLocks/>
            </p:cNvSpPr>
            <p:nvPr/>
          </p:nvSpPr>
          <p:spPr bwMode="auto">
            <a:xfrm>
              <a:off x="6350016" y="3474101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337"/>
            <p:cNvSpPr>
              <a:spLocks/>
            </p:cNvSpPr>
            <p:nvPr/>
          </p:nvSpPr>
          <p:spPr bwMode="auto">
            <a:xfrm>
              <a:off x="7251716" y="2454926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338"/>
            <p:cNvSpPr>
              <a:spLocks/>
            </p:cNvSpPr>
            <p:nvPr/>
          </p:nvSpPr>
          <p:spPr bwMode="auto">
            <a:xfrm>
              <a:off x="6837378" y="1972326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339"/>
            <p:cNvSpPr>
              <a:spLocks/>
            </p:cNvSpPr>
            <p:nvPr/>
          </p:nvSpPr>
          <p:spPr bwMode="auto">
            <a:xfrm>
              <a:off x="6919928" y="2453338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340"/>
            <p:cNvSpPr>
              <a:spLocks/>
            </p:cNvSpPr>
            <p:nvPr/>
          </p:nvSpPr>
          <p:spPr bwMode="auto">
            <a:xfrm>
              <a:off x="6569091" y="2705751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341"/>
            <p:cNvSpPr>
              <a:spLocks/>
            </p:cNvSpPr>
            <p:nvPr/>
          </p:nvSpPr>
          <p:spPr bwMode="auto">
            <a:xfrm>
              <a:off x="5991240" y="2923238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342"/>
            <p:cNvSpPr>
              <a:spLocks/>
            </p:cNvSpPr>
            <p:nvPr/>
          </p:nvSpPr>
          <p:spPr bwMode="auto">
            <a:xfrm>
              <a:off x="5430853" y="2929588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343"/>
            <p:cNvSpPr>
              <a:spLocks/>
            </p:cNvSpPr>
            <p:nvPr/>
          </p:nvSpPr>
          <p:spPr bwMode="auto">
            <a:xfrm>
              <a:off x="4705365" y="2769251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344"/>
            <p:cNvSpPr>
              <a:spLocks/>
            </p:cNvSpPr>
            <p:nvPr/>
          </p:nvSpPr>
          <p:spPr bwMode="auto">
            <a:xfrm>
              <a:off x="5081603" y="2996263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345"/>
            <p:cNvSpPr>
              <a:spLocks/>
            </p:cNvSpPr>
            <p:nvPr/>
          </p:nvSpPr>
          <p:spPr bwMode="auto">
            <a:xfrm>
              <a:off x="5476890" y="3002613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346"/>
            <p:cNvSpPr>
              <a:spLocks/>
            </p:cNvSpPr>
            <p:nvPr/>
          </p:nvSpPr>
          <p:spPr bwMode="auto">
            <a:xfrm>
              <a:off x="5476890" y="2935938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347"/>
            <p:cNvSpPr>
              <a:spLocks/>
            </p:cNvSpPr>
            <p:nvPr/>
          </p:nvSpPr>
          <p:spPr bwMode="auto">
            <a:xfrm>
              <a:off x="6003940" y="2705751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348"/>
            <p:cNvSpPr>
              <a:spLocks/>
            </p:cNvSpPr>
            <p:nvPr/>
          </p:nvSpPr>
          <p:spPr bwMode="auto">
            <a:xfrm>
              <a:off x="6567503" y="3018488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349"/>
            <p:cNvSpPr>
              <a:spLocks/>
            </p:cNvSpPr>
            <p:nvPr/>
          </p:nvSpPr>
          <p:spPr bwMode="auto">
            <a:xfrm>
              <a:off x="6319853" y="2346976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350"/>
            <p:cNvSpPr>
              <a:spLocks/>
            </p:cNvSpPr>
            <p:nvPr/>
          </p:nvSpPr>
          <p:spPr bwMode="auto">
            <a:xfrm>
              <a:off x="6316678" y="1973913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351"/>
            <p:cNvSpPr>
              <a:spLocks/>
            </p:cNvSpPr>
            <p:nvPr/>
          </p:nvSpPr>
          <p:spPr bwMode="auto">
            <a:xfrm>
              <a:off x="4694253" y="2196163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352"/>
            <p:cNvSpPr>
              <a:spLocks/>
            </p:cNvSpPr>
            <p:nvPr/>
          </p:nvSpPr>
          <p:spPr bwMode="auto">
            <a:xfrm>
              <a:off x="4940315" y="2185051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353"/>
            <p:cNvSpPr>
              <a:spLocks/>
            </p:cNvSpPr>
            <p:nvPr/>
          </p:nvSpPr>
          <p:spPr bwMode="auto">
            <a:xfrm>
              <a:off x="5343540" y="2713688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354"/>
            <p:cNvSpPr>
              <a:spLocks/>
            </p:cNvSpPr>
            <p:nvPr/>
          </p:nvSpPr>
          <p:spPr bwMode="auto">
            <a:xfrm>
              <a:off x="5327665" y="2723213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355"/>
            <p:cNvSpPr>
              <a:spLocks/>
            </p:cNvSpPr>
            <p:nvPr/>
          </p:nvSpPr>
          <p:spPr bwMode="auto">
            <a:xfrm>
              <a:off x="5070490" y="2716863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356"/>
            <p:cNvSpPr>
              <a:spLocks/>
            </p:cNvSpPr>
            <p:nvPr/>
          </p:nvSpPr>
          <p:spPr bwMode="auto">
            <a:xfrm>
              <a:off x="4927615" y="1832626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357"/>
            <p:cNvSpPr>
              <a:spLocks/>
            </p:cNvSpPr>
            <p:nvPr/>
          </p:nvSpPr>
          <p:spPr bwMode="auto">
            <a:xfrm>
              <a:off x="5361003" y="1837388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358"/>
            <p:cNvSpPr>
              <a:spLocks/>
            </p:cNvSpPr>
            <p:nvPr/>
          </p:nvSpPr>
          <p:spPr bwMode="auto">
            <a:xfrm>
              <a:off x="5327665" y="2388251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359"/>
            <p:cNvSpPr>
              <a:spLocks/>
            </p:cNvSpPr>
            <p:nvPr/>
          </p:nvSpPr>
          <p:spPr bwMode="auto">
            <a:xfrm>
              <a:off x="4710128" y="2713688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360"/>
            <p:cNvSpPr>
              <a:spLocks/>
            </p:cNvSpPr>
            <p:nvPr/>
          </p:nvSpPr>
          <p:spPr bwMode="auto">
            <a:xfrm>
              <a:off x="5835665" y="2342213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361"/>
            <p:cNvSpPr>
              <a:spLocks/>
            </p:cNvSpPr>
            <p:nvPr/>
          </p:nvSpPr>
          <p:spPr bwMode="auto">
            <a:xfrm>
              <a:off x="6130941" y="1670701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362"/>
            <p:cNvSpPr>
              <a:spLocks/>
            </p:cNvSpPr>
            <p:nvPr/>
          </p:nvSpPr>
          <p:spPr bwMode="auto">
            <a:xfrm>
              <a:off x="5365765" y="1667526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363"/>
            <p:cNvSpPr>
              <a:spLocks/>
            </p:cNvSpPr>
            <p:nvPr/>
          </p:nvSpPr>
          <p:spPr bwMode="auto">
            <a:xfrm>
              <a:off x="6124591" y="1677051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364"/>
            <p:cNvSpPr>
              <a:spLocks/>
            </p:cNvSpPr>
            <p:nvPr/>
          </p:nvSpPr>
          <p:spPr bwMode="auto">
            <a:xfrm>
              <a:off x="5811853" y="1689751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365"/>
            <p:cNvSpPr>
              <a:spLocks/>
            </p:cNvSpPr>
            <p:nvPr/>
          </p:nvSpPr>
          <p:spPr bwMode="auto">
            <a:xfrm>
              <a:off x="5316553" y="1840563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366"/>
            <p:cNvSpPr>
              <a:spLocks/>
            </p:cNvSpPr>
            <p:nvPr/>
          </p:nvSpPr>
          <p:spPr bwMode="auto">
            <a:xfrm>
              <a:off x="6315091" y="2350151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367"/>
            <p:cNvSpPr>
              <a:spLocks/>
            </p:cNvSpPr>
            <p:nvPr/>
          </p:nvSpPr>
          <p:spPr bwMode="auto">
            <a:xfrm>
              <a:off x="5830903" y="2397776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368"/>
            <p:cNvSpPr>
              <a:spLocks/>
            </p:cNvSpPr>
            <p:nvPr/>
          </p:nvSpPr>
          <p:spPr bwMode="auto">
            <a:xfrm>
              <a:off x="5981715" y="2359676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369"/>
            <p:cNvSpPr>
              <a:spLocks/>
            </p:cNvSpPr>
            <p:nvPr/>
          </p:nvSpPr>
          <p:spPr bwMode="auto">
            <a:xfrm>
              <a:off x="6334141" y="2348563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370"/>
            <p:cNvSpPr>
              <a:spLocks/>
            </p:cNvSpPr>
            <p:nvPr/>
          </p:nvSpPr>
          <p:spPr bwMode="auto">
            <a:xfrm>
              <a:off x="6915166" y="2716863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371"/>
            <p:cNvSpPr>
              <a:spLocks/>
            </p:cNvSpPr>
            <p:nvPr/>
          </p:nvSpPr>
          <p:spPr bwMode="auto">
            <a:xfrm>
              <a:off x="6713553" y="2734326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372"/>
            <p:cNvSpPr>
              <a:spLocks/>
            </p:cNvSpPr>
            <p:nvPr/>
          </p:nvSpPr>
          <p:spPr bwMode="auto">
            <a:xfrm>
              <a:off x="5988065" y="2935938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373"/>
            <p:cNvSpPr>
              <a:spLocks/>
            </p:cNvSpPr>
            <p:nvPr/>
          </p:nvSpPr>
          <p:spPr bwMode="auto">
            <a:xfrm>
              <a:off x="6334141" y="3013726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374"/>
            <p:cNvSpPr>
              <a:spLocks/>
            </p:cNvSpPr>
            <p:nvPr/>
          </p:nvSpPr>
          <p:spPr bwMode="auto">
            <a:xfrm>
              <a:off x="6015053" y="3583638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375"/>
            <p:cNvSpPr>
              <a:spLocks/>
            </p:cNvSpPr>
            <p:nvPr/>
          </p:nvSpPr>
          <p:spPr bwMode="auto">
            <a:xfrm>
              <a:off x="6015053" y="4056713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376"/>
            <p:cNvSpPr>
              <a:spLocks/>
            </p:cNvSpPr>
            <p:nvPr/>
          </p:nvSpPr>
          <p:spPr bwMode="auto">
            <a:xfrm>
              <a:off x="5470540" y="3323288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Oval 377"/>
            <p:cNvSpPr>
              <a:spLocks noChangeArrowheads="1"/>
            </p:cNvSpPr>
            <p:nvPr/>
          </p:nvSpPr>
          <p:spPr bwMode="auto">
            <a:xfrm>
              <a:off x="5869003" y="2783538"/>
              <a:ext cx="258763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Oval 378"/>
            <p:cNvSpPr>
              <a:spLocks noChangeArrowheads="1"/>
            </p:cNvSpPr>
            <p:nvPr/>
          </p:nvSpPr>
          <p:spPr bwMode="auto">
            <a:xfrm>
              <a:off x="4749815" y="3485213"/>
              <a:ext cx="258763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Oval 379"/>
            <p:cNvSpPr>
              <a:spLocks noChangeArrowheads="1"/>
            </p:cNvSpPr>
            <p:nvPr/>
          </p:nvSpPr>
          <p:spPr bwMode="auto">
            <a:xfrm>
              <a:off x="5895990" y="4755213"/>
              <a:ext cx="258763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Oval 380"/>
            <p:cNvSpPr>
              <a:spLocks noChangeArrowheads="1"/>
            </p:cNvSpPr>
            <p:nvPr/>
          </p:nvSpPr>
          <p:spPr bwMode="auto">
            <a:xfrm>
              <a:off x="5895990" y="3455051"/>
              <a:ext cx="258763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Oval 381"/>
            <p:cNvSpPr>
              <a:spLocks noChangeArrowheads="1"/>
            </p:cNvSpPr>
            <p:nvPr/>
          </p:nvSpPr>
          <p:spPr bwMode="auto">
            <a:xfrm>
              <a:off x="7165991" y="3086751"/>
              <a:ext cx="258763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Oval 382"/>
            <p:cNvSpPr>
              <a:spLocks noChangeArrowheads="1"/>
            </p:cNvSpPr>
            <p:nvPr/>
          </p:nvSpPr>
          <p:spPr bwMode="auto">
            <a:xfrm>
              <a:off x="5254640" y="1719913"/>
              <a:ext cx="260350" cy="258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Oval 383"/>
            <p:cNvSpPr>
              <a:spLocks noChangeArrowheads="1"/>
            </p:cNvSpPr>
            <p:nvPr/>
          </p:nvSpPr>
          <p:spPr bwMode="auto">
            <a:xfrm>
              <a:off x="5253053" y="2637488"/>
              <a:ext cx="185738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Oval 384"/>
            <p:cNvSpPr>
              <a:spLocks noChangeArrowheads="1"/>
            </p:cNvSpPr>
            <p:nvPr/>
          </p:nvSpPr>
          <p:spPr bwMode="auto">
            <a:xfrm>
              <a:off x="4616465" y="2685113"/>
              <a:ext cx="185738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Oval 385"/>
            <p:cNvSpPr>
              <a:spLocks noChangeArrowheads="1"/>
            </p:cNvSpPr>
            <p:nvPr/>
          </p:nvSpPr>
          <p:spPr bwMode="auto">
            <a:xfrm>
              <a:off x="4851415" y="2104088"/>
              <a:ext cx="188913" cy="1873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Oval 386"/>
            <p:cNvSpPr>
              <a:spLocks noChangeArrowheads="1"/>
            </p:cNvSpPr>
            <p:nvPr/>
          </p:nvSpPr>
          <p:spPr bwMode="auto">
            <a:xfrm>
              <a:off x="6230953" y="2264426"/>
              <a:ext cx="185738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Oval 387"/>
            <p:cNvSpPr>
              <a:spLocks noChangeArrowheads="1"/>
            </p:cNvSpPr>
            <p:nvPr/>
          </p:nvSpPr>
          <p:spPr bwMode="auto">
            <a:xfrm>
              <a:off x="7175516" y="2358088"/>
              <a:ext cx="185738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Oval 388"/>
            <p:cNvSpPr>
              <a:spLocks noChangeArrowheads="1"/>
            </p:cNvSpPr>
            <p:nvPr/>
          </p:nvSpPr>
          <p:spPr bwMode="auto">
            <a:xfrm>
              <a:off x="6624653" y="3404251"/>
              <a:ext cx="187325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Oval 389"/>
            <p:cNvSpPr>
              <a:spLocks noChangeArrowheads="1"/>
            </p:cNvSpPr>
            <p:nvPr/>
          </p:nvSpPr>
          <p:spPr bwMode="auto">
            <a:xfrm>
              <a:off x="6840553" y="2626376"/>
              <a:ext cx="187325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Oval 390"/>
            <p:cNvSpPr>
              <a:spLocks noChangeArrowheads="1"/>
            </p:cNvSpPr>
            <p:nvPr/>
          </p:nvSpPr>
          <p:spPr bwMode="auto">
            <a:xfrm>
              <a:off x="5176853" y="4350401"/>
              <a:ext cx="187325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Oval 391"/>
            <p:cNvSpPr>
              <a:spLocks noChangeArrowheads="1"/>
            </p:cNvSpPr>
            <p:nvPr/>
          </p:nvSpPr>
          <p:spPr bwMode="auto">
            <a:xfrm>
              <a:off x="6684978" y="4201176"/>
              <a:ext cx="188913" cy="18891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Oval 392"/>
            <p:cNvSpPr>
              <a:spLocks noChangeArrowheads="1"/>
            </p:cNvSpPr>
            <p:nvPr/>
          </p:nvSpPr>
          <p:spPr bwMode="auto">
            <a:xfrm>
              <a:off x="5773753" y="2342213"/>
              <a:ext cx="133350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Oval 393"/>
            <p:cNvSpPr>
              <a:spLocks noChangeArrowheads="1"/>
            </p:cNvSpPr>
            <p:nvPr/>
          </p:nvSpPr>
          <p:spPr bwMode="auto">
            <a:xfrm>
              <a:off x="5019690" y="3026426"/>
              <a:ext cx="133350" cy="13335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Oval 394"/>
            <p:cNvSpPr>
              <a:spLocks noChangeArrowheads="1"/>
            </p:cNvSpPr>
            <p:nvPr/>
          </p:nvSpPr>
          <p:spPr bwMode="auto">
            <a:xfrm>
              <a:off x="5370528" y="2937526"/>
              <a:ext cx="133350" cy="1365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Oval 395"/>
            <p:cNvSpPr>
              <a:spLocks noChangeArrowheads="1"/>
            </p:cNvSpPr>
            <p:nvPr/>
          </p:nvSpPr>
          <p:spPr bwMode="auto">
            <a:xfrm>
              <a:off x="6518291" y="2947051"/>
              <a:ext cx="134938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Oval 396"/>
            <p:cNvSpPr>
              <a:spLocks noChangeArrowheads="1"/>
            </p:cNvSpPr>
            <p:nvPr/>
          </p:nvSpPr>
          <p:spPr bwMode="auto">
            <a:xfrm>
              <a:off x="6289691" y="3528076"/>
              <a:ext cx="136525" cy="1317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Oval 397"/>
            <p:cNvSpPr>
              <a:spLocks noChangeArrowheads="1"/>
            </p:cNvSpPr>
            <p:nvPr/>
          </p:nvSpPr>
          <p:spPr bwMode="auto">
            <a:xfrm>
              <a:off x="6069028" y="1615138"/>
              <a:ext cx="134938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Oval 398"/>
            <p:cNvSpPr>
              <a:spLocks noChangeArrowheads="1"/>
            </p:cNvSpPr>
            <p:nvPr/>
          </p:nvSpPr>
          <p:spPr bwMode="auto">
            <a:xfrm>
              <a:off x="6781816" y="1921526"/>
              <a:ext cx="133350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Oval 399"/>
            <p:cNvSpPr>
              <a:spLocks noChangeArrowheads="1"/>
            </p:cNvSpPr>
            <p:nvPr/>
          </p:nvSpPr>
          <p:spPr bwMode="auto">
            <a:xfrm>
              <a:off x="6958028" y="3753501"/>
              <a:ext cx="134938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Oval 400"/>
            <p:cNvSpPr>
              <a:spLocks noChangeArrowheads="1"/>
            </p:cNvSpPr>
            <p:nvPr/>
          </p:nvSpPr>
          <p:spPr bwMode="auto">
            <a:xfrm>
              <a:off x="6642116" y="4761563"/>
              <a:ext cx="133350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Oval 401"/>
            <p:cNvSpPr>
              <a:spLocks noChangeArrowheads="1"/>
            </p:cNvSpPr>
            <p:nvPr/>
          </p:nvSpPr>
          <p:spPr bwMode="auto">
            <a:xfrm>
              <a:off x="6351603" y="4833001"/>
              <a:ext cx="136525" cy="1349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Oval 402"/>
            <p:cNvSpPr>
              <a:spLocks noChangeArrowheads="1"/>
            </p:cNvSpPr>
            <p:nvPr/>
          </p:nvSpPr>
          <p:spPr bwMode="auto">
            <a:xfrm>
              <a:off x="5332428" y="4839351"/>
              <a:ext cx="134938" cy="13335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Oval 403"/>
            <p:cNvSpPr>
              <a:spLocks noChangeArrowheads="1"/>
            </p:cNvSpPr>
            <p:nvPr/>
          </p:nvSpPr>
          <p:spPr bwMode="auto">
            <a:xfrm>
              <a:off x="5473715" y="3815413"/>
              <a:ext cx="188913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Oval 404"/>
            <p:cNvSpPr>
              <a:spLocks noChangeArrowheads="1"/>
            </p:cNvSpPr>
            <p:nvPr/>
          </p:nvSpPr>
          <p:spPr bwMode="auto">
            <a:xfrm>
              <a:off x="6343666" y="3990038"/>
              <a:ext cx="185738" cy="18891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Oval 405"/>
            <p:cNvSpPr>
              <a:spLocks noChangeArrowheads="1"/>
            </p:cNvSpPr>
            <p:nvPr/>
          </p:nvSpPr>
          <p:spPr bwMode="auto">
            <a:xfrm>
              <a:off x="6351603" y="4456763"/>
              <a:ext cx="187325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Oval 406"/>
            <p:cNvSpPr>
              <a:spLocks noChangeArrowheads="1"/>
            </p:cNvSpPr>
            <p:nvPr/>
          </p:nvSpPr>
          <p:spPr bwMode="auto">
            <a:xfrm>
              <a:off x="5649928" y="4412313"/>
              <a:ext cx="188913" cy="1873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Oval 407"/>
            <p:cNvSpPr>
              <a:spLocks noChangeArrowheads="1"/>
            </p:cNvSpPr>
            <p:nvPr/>
          </p:nvSpPr>
          <p:spPr bwMode="auto">
            <a:xfrm>
              <a:off x="5397515" y="3228038"/>
              <a:ext cx="185738" cy="18573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215"/>
          <p:cNvGrpSpPr/>
          <p:nvPr/>
        </p:nvGrpSpPr>
        <p:grpSpPr>
          <a:xfrm>
            <a:off x="5459753" y="5096526"/>
            <a:ext cx="1278224" cy="946833"/>
            <a:chOff x="2143126" y="5083175"/>
            <a:chExt cx="1414463" cy="1389063"/>
          </a:xfrm>
          <a:solidFill>
            <a:schemeClr val="bg1">
              <a:alpha val="65000"/>
            </a:schemeClr>
          </a:solidFill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2143126" y="5083175"/>
              <a:ext cx="1414463" cy="1257300"/>
            </a:xfrm>
            <a:custGeom>
              <a:avLst/>
              <a:gdLst>
                <a:gd name="T0" fmla="*/ 334 w 891"/>
                <a:gd name="T1" fmla="*/ 790 h 792"/>
                <a:gd name="T2" fmla="*/ 228 w 891"/>
                <a:gd name="T3" fmla="*/ 775 h 792"/>
                <a:gd name="T4" fmla="*/ 212 w 891"/>
                <a:gd name="T5" fmla="*/ 764 h 792"/>
                <a:gd name="T6" fmla="*/ 190 w 891"/>
                <a:gd name="T7" fmla="*/ 734 h 792"/>
                <a:gd name="T8" fmla="*/ 110 w 891"/>
                <a:gd name="T9" fmla="*/ 683 h 792"/>
                <a:gd name="T10" fmla="*/ 65 w 891"/>
                <a:gd name="T11" fmla="*/ 631 h 792"/>
                <a:gd name="T12" fmla="*/ 56 w 891"/>
                <a:gd name="T13" fmla="*/ 597 h 792"/>
                <a:gd name="T14" fmla="*/ 61 w 891"/>
                <a:gd name="T15" fmla="*/ 560 h 792"/>
                <a:gd name="T16" fmla="*/ 45 w 891"/>
                <a:gd name="T17" fmla="*/ 545 h 792"/>
                <a:gd name="T18" fmla="*/ 26 w 891"/>
                <a:gd name="T19" fmla="*/ 528 h 792"/>
                <a:gd name="T20" fmla="*/ 48 w 891"/>
                <a:gd name="T21" fmla="*/ 513 h 792"/>
                <a:gd name="T22" fmla="*/ 61 w 891"/>
                <a:gd name="T23" fmla="*/ 501 h 792"/>
                <a:gd name="T24" fmla="*/ 56 w 891"/>
                <a:gd name="T25" fmla="*/ 465 h 792"/>
                <a:gd name="T26" fmla="*/ 65 w 891"/>
                <a:gd name="T27" fmla="*/ 442 h 792"/>
                <a:gd name="T28" fmla="*/ 48 w 891"/>
                <a:gd name="T29" fmla="*/ 435 h 792"/>
                <a:gd name="T30" fmla="*/ 23 w 891"/>
                <a:gd name="T31" fmla="*/ 425 h 792"/>
                <a:gd name="T32" fmla="*/ 34 w 891"/>
                <a:gd name="T33" fmla="*/ 405 h 792"/>
                <a:gd name="T34" fmla="*/ 56 w 891"/>
                <a:gd name="T35" fmla="*/ 393 h 792"/>
                <a:gd name="T36" fmla="*/ 55 w 891"/>
                <a:gd name="T37" fmla="*/ 365 h 792"/>
                <a:gd name="T38" fmla="*/ 56 w 891"/>
                <a:gd name="T39" fmla="*/ 343 h 792"/>
                <a:gd name="T40" fmla="*/ 53 w 891"/>
                <a:gd name="T41" fmla="*/ 320 h 792"/>
                <a:gd name="T42" fmla="*/ 32 w 891"/>
                <a:gd name="T43" fmla="*/ 310 h 792"/>
                <a:gd name="T44" fmla="*/ 36 w 891"/>
                <a:gd name="T45" fmla="*/ 291 h 792"/>
                <a:gd name="T46" fmla="*/ 60 w 891"/>
                <a:gd name="T47" fmla="*/ 281 h 792"/>
                <a:gd name="T48" fmla="*/ 64 w 891"/>
                <a:gd name="T49" fmla="*/ 262 h 792"/>
                <a:gd name="T50" fmla="*/ 61 w 891"/>
                <a:gd name="T51" fmla="*/ 245 h 792"/>
                <a:gd name="T52" fmla="*/ 71 w 891"/>
                <a:gd name="T53" fmla="*/ 218 h 792"/>
                <a:gd name="T54" fmla="*/ 59 w 891"/>
                <a:gd name="T55" fmla="*/ 214 h 792"/>
                <a:gd name="T56" fmla="*/ 34 w 891"/>
                <a:gd name="T57" fmla="*/ 203 h 792"/>
                <a:gd name="T58" fmla="*/ 0 w 891"/>
                <a:gd name="T59" fmla="*/ 0 h 792"/>
                <a:gd name="T60" fmla="*/ 873 w 891"/>
                <a:gd name="T61" fmla="*/ 147 h 792"/>
                <a:gd name="T62" fmla="*/ 854 w 891"/>
                <a:gd name="T63" fmla="*/ 164 h 792"/>
                <a:gd name="T64" fmla="*/ 835 w 891"/>
                <a:gd name="T65" fmla="*/ 168 h 792"/>
                <a:gd name="T66" fmla="*/ 832 w 891"/>
                <a:gd name="T67" fmla="*/ 180 h 792"/>
                <a:gd name="T68" fmla="*/ 839 w 891"/>
                <a:gd name="T69" fmla="*/ 205 h 792"/>
                <a:gd name="T70" fmla="*/ 832 w 891"/>
                <a:gd name="T71" fmla="*/ 228 h 792"/>
                <a:gd name="T72" fmla="*/ 848 w 891"/>
                <a:gd name="T73" fmla="*/ 237 h 792"/>
                <a:gd name="T74" fmla="*/ 871 w 891"/>
                <a:gd name="T75" fmla="*/ 254 h 792"/>
                <a:gd name="T76" fmla="*/ 854 w 891"/>
                <a:gd name="T77" fmla="*/ 271 h 792"/>
                <a:gd name="T78" fmla="*/ 841 w 891"/>
                <a:gd name="T79" fmla="*/ 281 h 792"/>
                <a:gd name="T80" fmla="*/ 845 w 891"/>
                <a:gd name="T81" fmla="*/ 310 h 792"/>
                <a:gd name="T82" fmla="*/ 841 w 891"/>
                <a:gd name="T83" fmla="*/ 336 h 792"/>
                <a:gd name="T84" fmla="*/ 856 w 891"/>
                <a:gd name="T85" fmla="*/ 355 h 792"/>
                <a:gd name="T86" fmla="*/ 877 w 891"/>
                <a:gd name="T87" fmla="*/ 369 h 792"/>
                <a:gd name="T88" fmla="*/ 863 w 891"/>
                <a:gd name="T89" fmla="*/ 386 h 792"/>
                <a:gd name="T90" fmla="*/ 836 w 891"/>
                <a:gd name="T91" fmla="*/ 390 h 792"/>
                <a:gd name="T92" fmla="*/ 843 w 891"/>
                <a:gd name="T93" fmla="*/ 411 h 792"/>
                <a:gd name="T94" fmla="*/ 841 w 891"/>
                <a:gd name="T95" fmla="*/ 435 h 792"/>
                <a:gd name="T96" fmla="*/ 844 w 891"/>
                <a:gd name="T97" fmla="*/ 463 h 792"/>
                <a:gd name="T98" fmla="*/ 867 w 891"/>
                <a:gd name="T99" fmla="*/ 474 h 792"/>
                <a:gd name="T100" fmla="*/ 870 w 891"/>
                <a:gd name="T101" fmla="*/ 490 h 792"/>
                <a:gd name="T102" fmla="*/ 845 w 891"/>
                <a:gd name="T103" fmla="*/ 503 h 792"/>
                <a:gd name="T104" fmla="*/ 841 w 891"/>
                <a:gd name="T105" fmla="*/ 535 h 792"/>
                <a:gd name="T106" fmla="*/ 844 w 891"/>
                <a:gd name="T107" fmla="*/ 554 h 792"/>
                <a:gd name="T108" fmla="*/ 858 w 891"/>
                <a:gd name="T109" fmla="*/ 572 h 792"/>
                <a:gd name="T110" fmla="*/ 856 w 891"/>
                <a:gd name="T111" fmla="*/ 595 h 792"/>
                <a:gd name="T112" fmla="*/ 820 w 891"/>
                <a:gd name="T113" fmla="*/ 653 h 792"/>
                <a:gd name="T114" fmla="*/ 776 w 891"/>
                <a:gd name="T115" fmla="*/ 695 h 792"/>
                <a:gd name="T116" fmla="*/ 711 w 891"/>
                <a:gd name="T117" fmla="*/ 742 h 792"/>
                <a:gd name="T118" fmla="*/ 695 w 891"/>
                <a:gd name="T119" fmla="*/ 764 h 792"/>
                <a:gd name="T120" fmla="*/ 675 w 891"/>
                <a:gd name="T121" fmla="*/ 775 h 792"/>
                <a:gd name="T122" fmla="*/ 548 w 891"/>
                <a:gd name="T123" fmla="*/ 79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2446338" y="5083175"/>
              <a:ext cx="400050" cy="1257300"/>
            </a:xfrm>
            <a:custGeom>
              <a:avLst/>
              <a:gdLst>
                <a:gd name="T0" fmla="*/ 92 w 252"/>
                <a:gd name="T1" fmla="*/ 790 h 792"/>
                <a:gd name="T2" fmla="*/ 59 w 252"/>
                <a:gd name="T3" fmla="*/ 772 h 792"/>
                <a:gd name="T4" fmla="*/ 55 w 252"/>
                <a:gd name="T5" fmla="*/ 749 h 792"/>
                <a:gd name="T6" fmla="*/ 33 w 252"/>
                <a:gd name="T7" fmla="*/ 695 h 792"/>
                <a:gd name="T8" fmla="*/ 14 w 252"/>
                <a:gd name="T9" fmla="*/ 619 h 792"/>
                <a:gd name="T10" fmla="*/ 14 w 252"/>
                <a:gd name="T11" fmla="*/ 566 h 792"/>
                <a:gd name="T12" fmla="*/ 10 w 252"/>
                <a:gd name="T13" fmla="*/ 545 h 792"/>
                <a:gd name="T14" fmla="*/ 10 w 252"/>
                <a:gd name="T15" fmla="*/ 513 h 792"/>
                <a:gd name="T16" fmla="*/ 14 w 252"/>
                <a:gd name="T17" fmla="*/ 496 h 792"/>
                <a:gd name="T18" fmla="*/ 14 w 252"/>
                <a:gd name="T19" fmla="*/ 450 h 792"/>
                <a:gd name="T20" fmla="*/ 13 w 252"/>
                <a:gd name="T21" fmla="*/ 435 h 792"/>
                <a:gd name="T22" fmla="*/ 4 w 252"/>
                <a:gd name="T23" fmla="*/ 430 h 792"/>
                <a:gd name="T24" fmla="*/ 6 w 252"/>
                <a:gd name="T25" fmla="*/ 405 h 792"/>
                <a:gd name="T26" fmla="*/ 13 w 252"/>
                <a:gd name="T27" fmla="*/ 393 h 792"/>
                <a:gd name="T28" fmla="*/ 13 w 252"/>
                <a:gd name="T29" fmla="*/ 332 h 792"/>
                <a:gd name="T30" fmla="*/ 10 w 252"/>
                <a:gd name="T31" fmla="*/ 317 h 792"/>
                <a:gd name="T32" fmla="*/ 6 w 252"/>
                <a:gd name="T33" fmla="*/ 291 h 792"/>
                <a:gd name="T34" fmla="*/ 14 w 252"/>
                <a:gd name="T35" fmla="*/ 281 h 792"/>
                <a:gd name="T36" fmla="*/ 14 w 252"/>
                <a:gd name="T37" fmla="*/ 251 h 792"/>
                <a:gd name="T38" fmla="*/ 17 w 252"/>
                <a:gd name="T39" fmla="*/ 216 h 792"/>
                <a:gd name="T40" fmla="*/ 7 w 252"/>
                <a:gd name="T41" fmla="*/ 207 h 792"/>
                <a:gd name="T42" fmla="*/ 4 w 252"/>
                <a:gd name="T43" fmla="*/ 174 h 792"/>
                <a:gd name="T44" fmla="*/ 7 w 252"/>
                <a:gd name="T45" fmla="*/ 133 h 792"/>
                <a:gd name="T46" fmla="*/ 7 w 252"/>
                <a:gd name="T47" fmla="*/ 65 h 792"/>
                <a:gd name="T48" fmla="*/ 252 w 252"/>
                <a:gd name="T49" fmla="*/ 0 h 792"/>
                <a:gd name="T50" fmla="*/ 250 w 252"/>
                <a:gd name="T51" fmla="*/ 34 h 792"/>
                <a:gd name="T52" fmla="*/ 244 w 252"/>
                <a:gd name="T53" fmla="*/ 87 h 792"/>
                <a:gd name="T54" fmla="*/ 247 w 252"/>
                <a:gd name="T55" fmla="*/ 140 h 792"/>
                <a:gd name="T56" fmla="*/ 240 w 252"/>
                <a:gd name="T57" fmla="*/ 167 h 792"/>
                <a:gd name="T58" fmla="*/ 235 w 252"/>
                <a:gd name="T59" fmla="*/ 172 h 792"/>
                <a:gd name="T60" fmla="*/ 237 w 252"/>
                <a:gd name="T61" fmla="*/ 205 h 792"/>
                <a:gd name="T62" fmla="*/ 240 w 252"/>
                <a:gd name="T63" fmla="*/ 237 h 792"/>
                <a:gd name="T64" fmla="*/ 247 w 252"/>
                <a:gd name="T65" fmla="*/ 254 h 792"/>
                <a:gd name="T66" fmla="*/ 241 w 252"/>
                <a:gd name="T67" fmla="*/ 271 h 792"/>
                <a:gd name="T68" fmla="*/ 239 w 252"/>
                <a:gd name="T69" fmla="*/ 310 h 792"/>
                <a:gd name="T70" fmla="*/ 240 w 252"/>
                <a:gd name="T71" fmla="*/ 351 h 792"/>
                <a:gd name="T72" fmla="*/ 247 w 252"/>
                <a:gd name="T73" fmla="*/ 363 h 792"/>
                <a:gd name="T74" fmla="*/ 244 w 252"/>
                <a:gd name="T75" fmla="*/ 386 h 792"/>
                <a:gd name="T76" fmla="*/ 236 w 252"/>
                <a:gd name="T77" fmla="*/ 390 h 792"/>
                <a:gd name="T78" fmla="*/ 239 w 252"/>
                <a:gd name="T79" fmla="*/ 419 h 792"/>
                <a:gd name="T80" fmla="*/ 237 w 252"/>
                <a:gd name="T81" fmla="*/ 459 h 792"/>
                <a:gd name="T82" fmla="*/ 245 w 252"/>
                <a:gd name="T83" fmla="*/ 474 h 792"/>
                <a:gd name="T84" fmla="*/ 241 w 252"/>
                <a:gd name="T85" fmla="*/ 499 h 792"/>
                <a:gd name="T86" fmla="*/ 237 w 252"/>
                <a:gd name="T87" fmla="*/ 535 h 792"/>
                <a:gd name="T88" fmla="*/ 241 w 252"/>
                <a:gd name="T89" fmla="*/ 564 h 792"/>
                <a:gd name="T90" fmla="*/ 240 w 252"/>
                <a:gd name="T91" fmla="*/ 610 h 792"/>
                <a:gd name="T92" fmla="*/ 220 w 252"/>
                <a:gd name="T93" fmla="*/ 695 h 792"/>
                <a:gd name="T94" fmla="*/ 197 w 252"/>
                <a:gd name="T95" fmla="*/ 756 h 792"/>
                <a:gd name="T96" fmla="*/ 193 w 252"/>
                <a:gd name="T97" fmla="*/ 772 h 792"/>
                <a:gd name="T98" fmla="*/ 166 w 252"/>
                <a:gd name="T99" fmla="*/ 787 h 792"/>
                <a:gd name="T100" fmla="*/ 121 w 252"/>
                <a:gd name="T101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2700338" y="6330950"/>
              <a:ext cx="322263" cy="141288"/>
            </a:xfrm>
            <a:custGeom>
              <a:avLst/>
              <a:gdLst>
                <a:gd name="T0" fmla="*/ 102 w 203"/>
                <a:gd name="T1" fmla="*/ 0 h 89"/>
                <a:gd name="T2" fmla="*/ 102 w 203"/>
                <a:gd name="T3" fmla="*/ 0 h 89"/>
                <a:gd name="T4" fmla="*/ 122 w 203"/>
                <a:gd name="T5" fmla="*/ 1 h 89"/>
                <a:gd name="T6" fmla="*/ 141 w 203"/>
                <a:gd name="T7" fmla="*/ 4 h 89"/>
                <a:gd name="T8" fmla="*/ 159 w 203"/>
                <a:gd name="T9" fmla="*/ 8 h 89"/>
                <a:gd name="T10" fmla="*/ 174 w 203"/>
                <a:gd name="T11" fmla="*/ 13 h 89"/>
                <a:gd name="T12" fmla="*/ 186 w 203"/>
                <a:gd name="T13" fmla="*/ 20 h 89"/>
                <a:gd name="T14" fmla="*/ 195 w 203"/>
                <a:gd name="T15" fmla="*/ 27 h 89"/>
                <a:gd name="T16" fmla="*/ 199 w 203"/>
                <a:gd name="T17" fmla="*/ 31 h 89"/>
                <a:gd name="T18" fmla="*/ 202 w 203"/>
                <a:gd name="T19" fmla="*/ 36 h 89"/>
                <a:gd name="T20" fmla="*/ 203 w 203"/>
                <a:gd name="T21" fmla="*/ 40 h 89"/>
                <a:gd name="T22" fmla="*/ 203 w 203"/>
                <a:gd name="T23" fmla="*/ 44 h 89"/>
                <a:gd name="T24" fmla="*/ 203 w 203"/>
                <a:gd name="T25" fmla="*/ 44 h 89"/>
                <a:gd name="T26" fmla="*/ 203 w 203"/>
                <a:gd name="T27" fmla="*/ 50 h 89"/>
                <a:gd name="T28" fmla="*/ 202 w 203"/>
                <a:gd name="T29" fmla="*/ 54 h 89"/>
                <a:gd name="T30" fmla="*/ 199 w 203"/>
                <a:gd name="T31" fmla="*/ 58 h 89"/>
                <a:gd name="T32" fmla="*/ 195 w 203"/>
                <a:gd name="T33" fmla="*/ 62 h 89"/>
                <a:gd name="T34" fmla="*/ 186 w 203"/>
                <a:gd name="T35" fmla="*/ 70 h 89"/>
                <a:gd name="T36" fmla="*/ 174 w 203"/>
                <a:gd name="T37" fmla="*/ 77 h 89"/>
                <a:gd name="T38" fmla="*/ 159 w 203"/>
                <a:gd name="T39" fmla="*/ 82 h 89"/>
                <a:gd name="T40" fmla="*/ 141 w 203"/>
                <a:gd name="T41" fmla="*/ 86 h 89"/>
                <a:gd name="T42" fmla="*/ 122 w 203"/>
                <a:gd name="T43" fmla="*/ 89 h 89"/>
                <a:gd name="T44" fmla="*/ 102 w 203"/>
                <a:gd name="T45" fmla="*/ 89 h 89"/>
                <a:gd name="T46" fmla="*/ 102 w 203"/>
                <a:gd name="T47" fmla="*/ 89 h 89"/>
                <a:gd name="T48" fmla="*/ 81 w 203"/>
                <a:gd name="T49" fmla="*/ 89 h 89"/>
                <a:gd name="T50" fmla="*/ 62 w 203"/>
                <a:gd name="T51" fmla="*/ 86 h 89"/>
                <a:gd name="T52" fmla="*/ 45 w 203"/>
                <a:gd name="T53" fmla="*/ 82 h 89"/>
                <a:gd name="T54" fmla="*/ 30 w 203"/>
                <a:gd name="T55" fmla="*/ 77 h 89"/>
                <a:gd name="T56" fmla="*/ 18 w 203"/>
                <a:gd name="T57" fmla="*/ 70 h 89"/>
                <a:gd name="T58" fmla="*/ 8 w 203"/>
                <a:gd name="T59" fmla="*/ 62 h 89"/>
                <a:gd name="T60" fmla="*/ 4 w 203"/>
                <a:gd name="T61" fmla="*/ 58 h 89"/>
                <a:gd name="T62" fmla="*/ 2 w 203"/>
                <a:gd name="T63" fmla="*/ 54 h 89"/>
                <a:gd name="T64" fmla="*/ 0 w 203"/>
                <a:gd name="T65" fmla="*/ 50 h 89"/>
                <a:gd name="T66" fmla="*/ 0 w 203"/>
                <a:gd name="T67" fmla="*/ 44 h 89"/>
                <a:gd name="T68" fmla="*/ 0 w 203"/>
                <a:gd name="T69" fmla="*/ 44 h 89"/>
                <a:gd name="T70" fmla="*/ 0 w 203"/>
                <a:gd name="T71" fmla="*/ 40 h 89"/>
                <a:gd name="T72" fmla="*/ 2 w 203"/>
                <a:gd name="T73" fmla="*/ 36 h 89"/>
                <a:gd name="T74" fmla="*/ 4 w 203"/>
                <a:gd name="T75" fmla="*/ 31 h 89"/>
                <a:gd name="T76" fmla="*/ 8 w 203"/>
                <a:gd name="T77" fmla="*/ 27 h 89"/>
                <a:gd name="T78" fmla="*/ 18 w 203"/>
                <a:gd name="T79" fmla="*/ 20 h 89"/>
                <a:gd name="T80" fmla="*/ 30 w 203"/>
                <a:gd name="T81" fmla="*/ 13 h 89"/>
                <a:gd name="T82" fmla="*/ 45 w 203"/>
                <a:gd name="T83" fmla="*/ 8 h 89"/>
                <a:gd name="T84" fmla="*/ 62 w 203"/>
                <a:gd name="T85" fmla="*/ 4 h 89"/>
                <a:gd name="T86" fmla="*/ 81 w 203"/>
                <a:gd name="T87" fmla="*/ 1 h 89"/>
                <a:gd name="T88" fmla="*/ 102 w 203"/>
                <a:gd name="T89" fmla="*/ 0 h 89"/>
                <a:gd name="T90" fmla="*/ 102 w 203"/>
                <a:gd name="T9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2579688" y="6265863"/>
              <a:ext cx="563563" cy="157163"/>
            </a:xfrm>
            <a:custGeom>
              <a:avLst/>
              <a:gdLst>
                <a:gd name="T0" fmla="*/ 178 w 355"/>
                <a:gd name="T1" fmla="*/ 0 h 99"/>
                <a:gd name="T2" fmla="*/ 178 w 355"/>
                <a:gd name="T3" fmla="*/ 0 h 99"/>
                <a:gd name="T4" fmla="*/ 213 w 355"/>
                <a:gd name="T5" fmla="*/ 1 h 99"/>
                <a:gd name="T6" fmla="*/ 247 w 355"/>
                <a:gd name="T7" fmla="*/ 4 h 99"/>
                <a:gd name="T8" fmla="*/ 277 w 355"/>
                <a:gd name="T9" fmla="*/ 8 h 99"/>
                <a:gd name="T10" fmla="*/ 302 w 355"/>
                <a:gd name="T11" fmla="*/ 15 h 99"/>
                <a:gd name="T12" fmla="*/ 324 w 355"/>
                <a:gd name="T13" fmla="*/ 22 h 99"/>
                <a:gd name="T14" fmla="*/ 333 w 355"/>
                <a:gd name="T15" fmla="*/ 26 h 99"/>
                <a:gd name="T16" fmla="*/ 340 w 355"/>
                <a:gd name="T17" fmla="*/ 30 h 99"/>
                <a:gd name="T18" fmla="*/ 347 w 355"/>
                <a:gd name="T19" fmla="*/ 34 h 99"/>
                <a:gd name="T20" fmla="*/ 351 w 355"/>
                <a:gd name="T21" fmla="*/ 39 h 99"/>
                <a:gd name="T22" fmla="*/ 354 w 355"/>
                <a:gd name="T23" fmla="*/ 45 h 99"/>
                <a:gd name="T24" fmla="*/ 355 w 355"/>
                <a:gd name="T25" fmla="*/ 49 h 99"/>
                <a:gd name="T26" fmla="*/ 355 w 355"/>
                <a:gd name="T27" fmla="*/ 49 h 99"/>
                <a:gd name="T28" fmla="*/ 354 w 355"/>
                <a:gd name="T29" fmla="*/ 54 h 99"/>
                <a:gd name="T30" fmla="*/ 351 w 355"/>
                <a:gd name="T31" fmla="*/ 60 h 99"/>
                <a:gd name="T32" fmla="*/ 347 w 355"/>
                <a:gd name="T33" fmla="*/ 64 h 99"/>
                <a:gd name="T34" fmla="*/ 340 w 355"/>
                <a:gd name="T35" fmla="*/ 68 h 99"/>
                <a:gd name="T36" fmla="*/ 333 w 355"/>
                <a:gd name="T37" fmla="*/ 73 h 99"/>
                <a:gd name="T38" fmla="*/ 324 w 355"/>
                <a:gd name="T39" fmla="*/ 77 h 99"/>
                <a:gd name="T40" fmla="*/ 302 w 355"/>
                <a:gd name="T41" fmla="*/ 84 h 99"/>
                <a:gd name="T42" fmla="*/ 277 w 355"/>
                <a:gd name="T43" fmla="*/ 89 h 99"/>
                <a:gd name="T44" fmla="*/ 247 w 355"/>
                <a:gd name="T45" fmla="*/ 95 h 99"/>
                <a:gd name="T46" fmla="*/ 213 w 355"/>
                <a:gd name="T47" fmla="*/ 98 h 99"/>
                <a:gd name="T48" fmla="*/ 178 w 355"/>
                <a:gd name="T49" fmla="*/ 99 h 99"/>
                <a:gd name="T50" fmla="*/ 178 w 355"/>
                <a:gd name="T51" fmla="*/ 99 h 99"/>
                <a:gd name="T52" fmla="*/ 143 w 355"/>
                <a:gd name="T53" fmla="*/ 98 h 99"/>
                <a:gd name="T54" fmla="*/ 109 w 355"/>
                <a:gd name="T55" fmla="*/ 95 h 99"/>
                <a:gd name="T56" fmla="*/ 79 w 355"/>
                <a:gd name="T57" fmla="*/ 89 h 99"/>
                <a:gd name="T58" fmla="*/ 53 w 355"/>
                <a:gd name="T59" fmla="*/ 84 h 99"/>
                <a:gd name="T60" fmla="*/ 31 w 355"/>
                <a:gd name="T61" fmla="*/ 77 h 99"/>
                <a:gd name="T62" fmla="*/ 22 w 355"/>
                <a:gd name="T63" fmla="*/ 73 h 99"/>
                <a:gd name="T64" fmla="*/ 15 w 355"/>
                <a:gd name="T65" fmla="*/ 68 h 99"/>
                <a:gd name="T66" fmla="*/ 8 w 355"/>
                <a:gd name="T67" fmla="*/ 64 h 99"/>
                <a:gd name="T68" fmla="*/ 4 w 355"/>
                <a:gd name="T69" fmla="*/ 60 h 99"/>
                <a:gd name="T70" fmla="*/ 2 w 355"/>
                <a:gd name="T71" fmla="*/ 54 h 99"/>
                <a:gd name="T72" fmla="*/ 0 w 355"/>
                <a:gd name="T73" fmla="*/ 49 h 99"/>
                <a:gd name="T74" fmla="*/ 0 w 355"/>
                <a:gd name="T75" fmla="*/ 49 h 99"/>
                <a:gd name="T76" fmla="*/ 2 w 355"/>
                <a:gd name="T77" fmla="*/ 45 h 99"/>
                <a:gd name="T78" fmla="*/ 4 w 355"/>
                <a:gd name="T79" fmla="*/ 39 h 99"/>
                <a:gd name="T80" fmla="*/ 8 w 355"/>
                <a:gd name="T81" fmla="*/ 34 h 99"/>
                <a:gd name="T82" fmla="*/ 15 w 355"/>
                <a:gd name="T83" fmla="*/ 30 h 99"/>
                <a:gd name="T84" fmla="*/ 22 w 355"/>
                <a:gd name="T85" fmla="*/ 26 h 99"/>
                <a:gd name="T86" fmla="*/ 31 w 355"/>
                <a:gd name="T87" fmla="*/ 22 h 99"/>
                <a:gd name="T88" fmla="*/ 53 w 355"/>
                <a:gd name="T89" fmla="*/ 15 h 99"/>
                <a:gd name="T90" fmla="*/ 79 w 355"/>
                <a:gd name="T91" fmla="*/ 8 h 99"/>
                <a:gd name="T92" fmla="*/ 109 w 355"/>
                <a:gd name="T93" fmla="*/ 4 h 99"/>
                <a:gd name="T94" fmla="*/ 143 w 355"/>
                <a:gd name="T95" fmla="*/ 1 h 99"/>
                <a:gd name="T96" fmla="*/ 178 w 355"/>
                <a:gd name="T97" fmla="*/ 0 h 99"/>
                <a:gd name="T98" fmla="*/ 178 w 355"/>
                <a:gd name="T9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2505076" y="6310313"/>
              <a:ext cx="714375" cy="58738"/>
            </a:xfrm>
            <a:custGeom>
              <a:avLst/>
              <a:gdLst>
                <a:gd name="T0" fmla="*/ 207 w 450"/>
                <a:gd name="T1" fmla="*/ 37 h 37"/>
                <a:gd name="T2" fmla="*/ 207 w 450"/>
                <a:gd name="T3" fmla="*/ 37 h 37"/>
                <a:gd name="T4" fmla="*/ 149 w 450"/>
                <a:gd name="T5" fmla="*/ 37 h 37"/>
                <a:gd name="T6" fmla="*/ 115 w 450"/>
                <a:gd name="T7" fmla="*/ 34 h 37"/>
                <a:gd name="T8" fmla="*/ 83 w 450"/>
                <a:gd name="T9" fmla="*/ 32 h 37"/>
                <a:gd name="T10" fmla="*/ 53 w 450"/>
                <a:gd name="T11" fmla="*/ 29 h 37"/>
                <a:gd name="T12" fmla="*/ 27 w 450"/>
                <a:gd name="T13" fmla="*/ 23 h 37"/>
                <a:gd name="T14" fmla="*/ 18 w 450"/>
                <a:gd name="T15" fmla="*/ 21 h 37"/>
                <a:gd name="T16" fmla="*/ 9 w 450"/>
                <a:gd name="T17" fmla="*/ 18 h 37"/>
                <a:gd name="T18" fmla="*/ 5 w 450"/>
                <a:gd name="T19" fmla="*/ 15 h 37"/>
                <a:gd name="T20" fmla="*/ 3 w 450"/>
                <a:gd name="T21" fmla="*/ 11 h 37"/>
                <a:gd name="T22" fmla="*/ 3 w 450"/>
                <a:gd name="T23" fmla="*/ 11 h 37"/>
                <a:gd name="T24" fmla="*/ 0 w 450"/>
                <a:gd name="T25" fmla="*/ 2 h 37"/>
                <a:gd name="T26" fmla="*/ 0 w 450"/>
                <a:gd name="T27" fmla="*/ 2 h 37"/>
                <a:gd name="T28" fmla="*/ 19 w 450"/>
                <a:gd name="T29" fmla="*/ 7 h 37"/>
                <a:gd name="T30" fmla="*/ 42 w 450"/>
                <a:gd name="T31" fmla="*/ 10 h 37"/>
                <a:gd name="T32" fmla="*/ 69 w 450"/>
                <a:gd name="T33" fmla="*/ 14 h 37"/>
                <a:gd name="T34" fmla="*/ 97 w 450"/>
                <a:gd name="T35" fmla="*/ 15 h 37"/>
                <a:gd name="T36" fmla="*/ 156 w 450"/>
                <a:gd name="T37" fmla="*/ 19 h 37"/>
                <a:gd name="T38" fmla="*/ 206 w 450"/>
                <a:gd name="T39" fmla="*/ 19 h 37"/>
                <a:gd name="T40" fmla="*/ 206 w 450"/>
                <a:gd name="T41" fmla="*/ 19 h 37"/>
                <a:gd name="T42" fmla="*/ 263 w 450"/>
                <a:gd name="T43" fmla="*/ 18 h 37"/>
                <a:gd name="T44" fmla="*/ 332 w 450"/>
                <a:gd name="T45" fmla="*/ 15 h 37"/>
                <a:gd name="T46" fmla="*/ 367 w 450"/>
                <a:gd name="T47" fmla="*/ 13 h 37"/>
                <a:gd name="T48" fmla="*/ 399 w 450"/>
                <a:gd name="T49" fmla="*/ 10 h 37"/>
                <a:gd name="T50" fmla="*/ 428 w 450"/>
                <a:gd name="T51" fmla="*/ 6 h 37"/>
                <a:gd name="T52" fmla="*/ 450 w 450"/>
                <a:gd name="T53" fmla="*/ 0 h 37"/>
                <a:gd name="T54" fmla="*/ 450 w 450"/>
                <a:gd name="T55" fmla="*/ 0 h 37"/>
                <a:gd name="T56" fmla="*/ 447 w 450"/>
                <a:gd name="T57" fmla="*/ 11 h 37"/>
                <a:gd name="T58" fmla="*/ 447 w 450"/>
                <a:gd name="T59" fmla="*/ 11 h 37"/>
                <a:gd name="T60" fmla="*/ 444 w 450"/>
                <a:gd name="T61" fmla="*/ 15 h 37"/>
                <a:gd name="T62" fmla="*/ 437 w 450"/>
                <a:gd name="T63" fmla="*/ 18 h 37"/>
                <a:gd name="T64" fmla="*/ 429 w 450"/>
                <a:gd name="T65" fmla="*/ 21 h 37"/>
                <a:gd name="T66" fmla="*/ 417 w 450"/>
                <a:gd name="T67" fmla="*/ 23 h 37"/>
                <a:gd name="T68" fmla="*/ 386 w 450"/>
                <a:gd name="T69" fmla="*/ 29 h 37"/>
                <a:gd name="T70" fmla="*/ 351 w 450"/>
                <a:gd name="T71" fmla="*/ 32 h 37"/>
                <a:gd name="T72" fmla="*/ 311 w 450"/>
                <a:gd name="T73" fmla="*/ 34 h 37"/>
                <a:gd name="T74" fmla="*/ 272 w 450"/>
                <a:gd name="T75" fmla="*/ 37 h 37"/>
                <a:gd name="T76" fmla="*/ 207 w 450"/>
                <a:gd name="T77" fmla="*/ 37 h 37"/>
                <a:gd name="T78" fmla="*/ 207 w 450"/>
                <a:gd name="T7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2212976" y="5440363"/>
              <a:ext cx="1306513" cy="96838"/>
            </a:xfrm>
            <a:custGeom>
              <a:avLst/>
              <a:gdLst>
                <a:gd name="T0" fmla="*/ 20 w 823"/>
                <a:gd name="T1" fmla="*/ 37 h 61"/>
                <a:gd name="T2" fmla="*/ 788 w 823"/>
                <a:gd name="T3" fmla="*/ 0 h 61"/>
                <a:gd name="T4" fmla="*/ 788 w 823"/>
                <a:gd name="T5" fmla="*/ 0 h 61"/>
                <a:gd name="T6" fmla="*/ 788 w 823"/>
                <a:gd name="T7" fmla="*/ 4 h 61"/>
                <a:gd name="T8" fmla="*/ 791 w 823"/>
                <a:gd name="T9" fmla="*/ 7 h 61"/>
                <a:gd name="T10" fmla="*/ 795 w 823"/>
                <a:gd name="T11" fmla="*/ 10 h 61"/>
                <a:gd name="T12" fmla="*/ 804 w 823"/>
                <a:gd name="T13" fmla="*/ 12 h 61"/>
                <a:gd name="T14" fmla="*/ 804 w 823"/>
                <a:gd name="T15" fmla="*/ 12 h 61"/>
                <a:gd name="T16" fmla="*/ 810 w 823"/>
                <a:gd name="T17" fmla="*/ 15 h 61"/>
                <a:gd name="T18" fmla="*/ 816 w 823"/>
                <a:gd name="T19" fmla="*/ 16 h 61"/>
                <a:gd name="T20" fmla="*/ 820 w 823"/>
                <a:gd name="T21" fmla="*/ 19 h 61"/>
                <a:gd name="T22" fmla="*/ 823 w 823"/>
                <a:gd name="T23" fmla="*/ 23 h 61"/>
                <a:gd name="T24" fmla="*/ 0 w 823"/>
                <a:gd name="T25" fmla="*/ 61 h 61"/>
                <a:gd name="T26" fmla="*/ 0 w 823"/>
                <a:gd name="T27" fmla="*/ 61 h 61"/>
                <a:gd name="T28" fmla="*/ 8 w 823"/>
                <a:gd name="T29" fmla="*/ 58 h 61"/>
                <a:gd name="T30" fmla="*/ 8 w 823"/>
                <a:gd name="T31" fmla="*/ 58 h 61"/>
                <a:gd name="T32" fmla="*/ 15 w 823"/>
                <a:gd name="T33" fmla="*/ 57 h 61"/>
                <a:gd name="T34" fmla="*/ 20 w 823"/>
                <a:gd name="T35" fmla="*/ 54 h 61"/>
                <a:gd name="T36" fmla="*/ 23 w 823"/>
                <a:gd name="T37" fmla="*/ 52 h 61"/>
                <a:gd name="T38" fmla="*/ 24 w 823"/>
                <a:gd name="T39" fmla="*/ 49 h 61"/>
                <a:gd name="T40" fmla="*/ 24 w 823"/>
                <a:gd name="T41" fmla="*/ 46 h 61"/>
                <a:gd name="T42" fmla="*/ 23 w 823"/>
                <a:gd name="T43" fmla="*/ 43 h 61"/>
                <a:gd name="T44" fmla="*/ 20 w 823"/>
                <a:gd name="T45" fmla="*/ 37 h 61"/>
                <a:gd name="T46" fmla="*/ 20 w 823"/>
                <a:gd name="T47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2189163" y="5332413"/>
              <a:ext cx="1325563" cy="100013"/>
            </a:xfrm>
            <a:custGeom>
              <a:avLst/>
              <a:gdLst>
                <a:gd name="T0" fmla="*/ 0 w 835"/>
                <a:gd name="T1" fmla="*/ 40 h 63"/>
                <a:gd name="T2" fmla="*/ 835 w 835"/>
                <a:gd name="T3" fmla="*/ 0 h 63"/>
                <a:gd name="T4" fmla="*/ 835 w 835"/>
                <a:gd name="T5" fmla="*/ 0 h 63"/>
                <a:gd name="T6" fmla="*/ 829 w 835"/>
                <a:gd name="T7" fmla="*/ 6 h 63"/>
                <a:gd name="T8" fmla="*/ 821 w 835"/>
                <a:gd name="T9" fmla="*/ 9 h 63"/>
                <a:gd name="T10" fmla="*/ 812 w 835"/>
                <a:gd name="T11" fmla="*/ 11 h 63"/>
                <a:gd name="T12" fmla="*/ 806 w 835"/>
                <a:gd name="T13" fmla="*/ 11 h 63"/>
                <a:gd name="T14" fmla="*/ 806 w 835"/>
                <a:gd name="T15" fmla="*/ 11 h 63"/>
                <a:gd name="T16" fmla="*/ 800 w 835"/>
                <a:gd name="T17" fmla="*/ 13 h 63"/>
                <a:gd name="T18" fmla="*/ 800 w 835"/>
                <a:gd name="T19" fmla="*/ 14 h 63"/>
                <a:gd name="T20" fmla="*/ 800 w 835"/>
                <a:gd name="T21" fmla="*/ 17 h 63"/>
                <a:gd name="T22" fmla="*/ 802 w 835"/>
                <a:gd name="T23" fmla="*/ 21 h 63"/>
                <a:gd name="T24" fmla="*/ 804 w 835"/>
                <a:gd name="T25" fmla="*/ 26 h 63"/>
                <a:gd name="T26" fmla="*/ 42 w 835"/>
                <a:gd name="T27" fmla="*/ 63 h 63"/>
                <a:gd name="T28" fmla="*/ 42 w 835"/>
                <a:gd name="T29" fmla="*/ 63 h 63"/>
                <a:gd name="T30" fmla="*/ 42 w 835"/>
                <a:gd name="T31" fmla="*/ 60 h 63"/>
                <a:gd name="T32" fmla="*/ 41 w 835"/>
                <a:gd name="T33" fmla="*/ 60 h 63"/>
                <a:gd name="T34" fmla="*/ 36 w 835"/>
                <a:gd name="T35" fmla="*/ 59 h 63"/>
                <a:gd name="T36" fmla="*/ 36 w 835"/>
                <a:gd name="T37" fmla="*/ 59 h 63"/>
                <a:gd name="T38" fmla="*/ 27 w 835"/>
                <a:gd name="T39" fmla="*/ 57 h 63"/>
                <a:gd name="T40" fmla="*/ 16 w 835"/>
                <a:gd name="T41" fmla="*/ 53 h 63"/>
                <a:gd name="T42" fmla="*/ 7 w 835"/>
                <a:gd name="T43" fmla="*/ 48 h 63"/>
                <a:gd name="T44" fmla="*/ 3 w 835"/>
                <a:gd name="T45" fmla="*/ 44 h 63"/>
                <a:gd name="T46" fmla="*/ 0 w 835"/>
                <a:gd name="T47" fmla="*/ 40 h 63"/>
                <a:gd name="T48" fmla="*/ 0 w 835"/>
                <a:gd name="T49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2216151" y="5529263"/>
              <a:ext cx="1268413" cy="96838"/>
            </a:xfrm>
            <a:custGeom>
              <a:avLst/>
              <a:gdLst>
                <a:gd name="T0" fmla="*/ 0 w 799"/>
                <a:gd name="T1" fmla="*/ 36 h 61"/>
                <a:gd name="T2" fmla="*/ 795 w 799"/>
                <a:gd name="T3" fmla="*/ 0 h 61"/>
                <a:gd name="T4" fmla="*/ 795 w 799"/>
                <a:gd name="T5" fmla="*/ 0 h 61"/>
                <a:gd name="T6" fmla="*/ 794 w 799"/>
                <a:gd name="T7" fmla="*/ 4 h 61"/>
                <a:gd name="T8" fmla="*/ 795 w 799"/>
                <a:gd name="T9" fmla="*/ 10 h 61"/>
                <a:gd name="T10" fmla="*/ 799 w 799"/>
                <a:gd name="T11" fmla="*/ 23 h 61"/>
                <a:gd name="T12" fmla="*/ 11 w 799"/>
                <a:gd name="T13" fmla="*/ 61 h 61"/>
                <a:gd name="T14" fmla="*/ 11 w 799"/>
                <a:gd name="T15" fmla="*/ 61 h 61"/>
                <a:gd name="T16" fmla="*/ 13 w 799"/>
                <a:gd name="T17" fmla="*/ 52 h 61"/>
                <a:gd name="T18" fmla="*/ 13 w 799"/>
                <a:gd name="T19" fmla="*/ 46 h 61"/>
                <a:gd name="T20" fmla="*/ 11 w 799"/>
                <a:gd name="T21" fmla="*/ 43 h 61"/>
                <a:gd name="T22" fmla="*/ 10 w 799"/>
                <a:gd name="T23" fmla="*/ 40 h 61"/>
                <a:gd name="T24" fmla="*/ 6 w 799"/>
                <a:gd name="T25" fmla="*/ 39 h 61"/>
                <a:gd name="T26" fmla="*/ 0 w 799"/>
                <a:gd name="T27" fmla="*/ 36 h 61"/>
                <a:gd name="T28" fmla="*/ 0 w 799"/>
                <a:gd name="T2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2227263" y="5614988"/>
              <a:ext cx="1285875" cy="96838"/>
            </a:xfrm>
            <a:custGeom>
              <a:avLst/>
              <a:gdLst>
                <a:gd name="T0" fmla="*/ 3 w 810"/>
                <a:gd name="T1" fmla="*/ 36 h 61"/>
                <a:gd name="T2" fmla="*/ 788 w 810"/>
                <a:gd name="T3" fmla="*/ 0 h 61"/>
                <a:gd name="T4" fmla="*/ 788 w 810"/>
                <a:gd name="T5" fmla="*/ 0 h 61"/>
                <a:gd name="T6" fmla="*/ 788 w 810"/>
                <a:gd name="T7" fmla="*/ 5 h 61"/>
                <a:gd name="T8" fmla="*/ 790 w 810"/>
                <a:gd name="T9" fmla="*/ 11 h 61"/>
                <a:gd name="T10" fmla="*/ 795 w 810"/>
                <a:gd name="T11" fmla="*/ 16 h 61"/>
                <a:gd name="T12" fmla="*/ 803 w 810"/>
                <a:gd name="T13" fmla="*/ 20 h 61"/>
                <a:gd name="T14" fmla="*/ 803 w 810"/>
                <a:gd name="T15" fmla="*/ 20 h 61"/>
                <a:gd name="T16" fmla="*/ 810 w 810"/>
                <a:gd name="T17" fmla="*/ 23 h 61"/>
                <a:gd name="T18" fmla="*/ 0 w 810"/>
                <a:gd name="T19" fmla="*/ 61 h 61"/>
                <a:gd name="T20" fmla="*/ 0 w 810"/>
                <a:gd name="T21" fmla="*/ 61 h 61"/>
                <a:gd name="T22" fmla="*/ 4 w 810"/>
                <a:gd name="T23" fmla="*/ 55 h 61"/>
                <a:gd name="T24" fmla="*/ 6 w 810"/>
                <a:gd name="T25" fmla="*/ 50 h 61"/>
                <a:gd name="T26" fmla="*/ 4 w 810"/>
                <a:gd name="T27" fmla="*/ 43 h 61"/>
                <a:gd name="T28" fmla="*/ 3 w 810"/>
                <a:gd name="T29" fmla="*/ 36 h 61"/>
                <a:gd name="T30" fmla="*/ 3 w 810"/>
                <a:gd name="T31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2219326" y="5713413"/>
              <a:ext cx="1262063" cy="96838"/>
            </a:xfrm>
            <a:custGeom>
              <a:avLst/>
              <a:gdLst>
                <a:gd name="T0" fmla="*/ 0 w 795"/>
                <a:gd name="T1" fmla="*/ 38 h 61"/>
                <a:gd name="T2" fmla="*/ 788 w 795"/>
                <a:gd name="T3" fmla="*/ 0 h 61"/>
                <a:gd name="T4" fmla="*/ 788 w 795"/>
                <a:gd name="T5" fmla="*/ 0 h 61"/>
                <a:gd name="T6" fmla="*/ 792 w 795"/>
                <a:gd name="T7" fmla="*/ 8 h 61"/>
                <a:gd name="T8" fmla="*/ 795 w 795"/>
                <a:gd name="T9" fmla="*/ 15 h 61"/>
                <a:gd name="T10" fmla="*/ 795 w 795"/>
                <a:gd name="T11" fmla="*/ 22 h 61"/>
                <a:gd name="T12" fmla="*/ 795 w 795"/>
                <a:gd name="T13" fmla="*/ 22 h 61"/>
                <a:gd name="T14" fmla="*/ 795 w 795"/>
                <a:gd name="T15" fmla="*/ 24 h 61"/>
                <a:gd name="T16" fmla="*/ 9 w 795"/>
                <a:gd name="T17" fmla="*/ 61 h 61"/>
                <a:gd name="T18" fmla="*/ 9 w 795"/>
                <a:gd name="T19" fmla="*/ 61 h 61"/>
                <a:gd name="T20" fmla="*/ 11 w 795"/>
                <a:gd name="T21" fmla="*/ 56 h 61"/>
                <a:gd name="T22" fmla="*/ 13 w 795"/>
                <a:gd name="T23" fmla="*/ 50 h 61"/>
                <a:gd name="T24" fmla="*/ 17 w 795"/>
                <a:gd name="T25" fmla="*/ 43 h 61"/>
                <a:gd name="T26" fmla="*/ 17 w 795"/>
                <a:gd name="T27" fmla="*/ 41 h 61"/>
                <a:gd name="T28" fmla="*/ 15 w 795"/>
                <a:gd name="T29" fmla="*/ 39 h 61"/>
                <a:gd name="T30" fmla="*/ 9 w 795"/>
                <a:gd name="T31" fmla="*/ 38 h 61"/>
                <a:gd name="T32" fmla="*/ 0 w 795"/>
                <a:gd name="T33" fmla="*/ 38 h 61"/>
                <a:gd name="T34" fmla="*/ 0 w 795"/>
                <a:gd name="T3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2214563" y="5803900"/>
              <a:ext cx="1306513" cy="96838"/>
            </a:xfrm>
            <a:custGeom>
              <a:avLst/>
              <a:gdLst>
                <a:gd name="T0" fmla="*/ 15 w 823"/>
                <a:gd name="T1" fmla="*/ 36 h 61"/>
                <a:gd name="T2" fmla="*/ 794 w 823"/>
                <a:gd name="T3" fmla="*/ 0 h 61"/>
                <a:gd name="T4" fmla="*/ 794 w 823"/>
                <a:gd name="T5" fmla="*/ 0 h 61"/>
                <a:gd name="T6" fmla="*/ 794 w 823"/>
                <a:gd name="T7" fmla="*/ 4 h 61"/>
                <a:gd name="T8" fmla="*/ 796 w 823"/>
                <a:gd name="T9" fmla="*/ 7 h 61"/>
                <a:gd name="T10" fmla="*/ 800 w 823"/>
                <a:gd name="T11" fmla="*/ 11 h 61"/>
                <a:gd name="T12" fmla="*/ 807 w 823"/>
                <a:gd name="T13" fmla="*/ 13 h 61"/>
                <a:gd name="T14" fmla="*/ 807 w 823"/>
                <a:gd name="T15" fmla="*/ 13 h 61"/>
                <a:gd name="T16" fmla="*/ 817 w 823"/>
                <a:gd name="T17" fmla="*/ 18 h 61"/>
                <a:gd name="T18" fmla="*/ 823 w 823"/>
                <a:gd name="T19" fmla="*/ 22 h 61"/>
                <a:gd name="T20" fmla="*/ 0 w 823"/>
                <a:gd name="T21" fmla="*/ 61 h 61"/>
                <a:gd name="T22" fmla="*/ 0 w 823"/>
                <a:gd name="T23" fmla="*/ 61 h 61"/>
                <a:gd name="T24" fmla="*/ 3 w 823"/>
                <a:gd name="T25" fmla="*/ 59 h 61"/>
                <a:gd name="T26" fmla="*/ 3 w 823"/>
                <a:gd name="T27" fmla="*/ 59 h 61"/>
                <a:gd name="T28" fmla="*/ 11 w 823"/>
                <a:gd name="T29" fmla="*/ 55 h 61"/>
                <a:gd name="T30" fmla="*/ 14 w 823"/>
                <a:gd name="T31" fmla="*/ 53 h 61"/>
                <a:gd name="T32" fmla="*/ 15 w 823"/>
                <a:gd name="T33" fmla="*/ 50 h 61"/>
                <a:gd name="T34" fmla="*/ 16 w 823"/>
                <a:gd name="T35" fmla="*/ 43 h 61"/>
                <a:gd name="T36" fmla="*/ 15 w 823"/>
                <a:gd name="T37" fmla="*/ 36 h 61"/>
                <a:gd name="T38" fmla="*/ 15 w 823"/>
                <a:gd name="T3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2227263" y="5895975"/>
              <a:ext cx="1250950" cy="96838"/>
            </a:xfrm>
            <a:custGeom>
              <a:avLst/>
              <a:gdLst>
                <a:gd name="T0" fmla="*/ 0 w 788"/>
                <a:gd name="T1" fmla="*/ 37 h 61"/>
                <a:gd name="T2" fmla="*/ 786 w 788"/>
                <a:gd name="T3" fmla="*/ 0 h 61"/>
                <a:gd name="T4" fmla="*/ 786 w 788"/>
                <a:gd name="T5" fmla="*/ 0 h 61"/>
                <a:gd name="T6" fmla="*/ 784 w 788"/>
                <a:gd name="T7" fmla="*/ 6 h 61"/>
                <a:gd name="T8" fmla="*/ 786 w 788"/>
                <a:gd name="T9" fmla="*/ 11 h 61"/>
                <a:gd name="T10" fmla="*/ 788 w 788"/>
                <a:gd name="T11" fmla="*/ 25 h 61"/>
                <a:gd name="T12" fmla="*/ 7 w 788"/>
                <a:gd name="T13" fmla="*/ 61 h 61"/>
                <a:gd name="T14" fmla="*/ 7 w 788"/>
                <a:gd name="T15" fmla="*/ 61 h 61"/>
                <a:gd name="T16" fmla="*/ 8 w 788"/>
                <a:gd name="T17" fmla="*/ 54 h 61"/>
                <a:gd name="T18" fmla="*/ 8 w 788"/>
                <a:gd name="T19" fmla="*/ 48 h 61"/>
                <a:gd name="T20" fmla="*/ 6 w 788"/>
                <a:gd name="T21" fmla="*/ 42 h 61"/>
                <a:gd name="T22" fmla="*/ 0 w 788"/>
                <a:gd name="T23" fmla="*/ 37 h 61"/>
                <a:gd name="T24" fmla="*/ 0 w 788"/>
                <a:gd name="T25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2246313" y="6029325"/>
              <a:ext cx="1254125" cy="311150"/>
            </a:xfrm>
            <a:custGeom>
              <a:avLst/>
              <a:gdLst>
                <a:gd name="T0" fmla="*/ 370 w 790"/>
                <a:gd name="T1" fmla="*/ 196 h 196"/>
                <a:gd name="T2" fmla="*/ 370 w 790"/>
                <a:gd name="T3" fmla="*/ 196 h 196"/>
                <a:gd name="T4" fmla="*/ 305 w 790"/>
                <a:gd name="T5" fmla="*/ 195 h 196"/>
                <a:gd name="T6" fmla="*/ 269 w 790"/>
                <a:gd name="T7" fmla="*/ 194 h 196"/>
                <a:gd name="T8" fmla="*/ 233 w 790"/>
                <a:gd name="T9" fmla="*/ 191 h 196"/>
                <a:gd name="T10" fmla="*/ 201 w 790"/>
                <a:gd name="T11" fmla="*/ 187 h 196"/>
                <a:gd name="T12" fmla="*/ 172 w 790"/>
                <a:gd name="T13" fmla="*/ 182 h 196"/>
                <a:gd name="T14" fmla="*/ 163 w 790"/>
                <a:gd name="T15" fmla="*/ 179 h 196"/>
                <a:gd name="T16" fmla="*/ 155 w 790"/>
                <a:gd name="T17" fmla="*/ 176 h 196"/>
                <a:gd name="T18" fmla="*/ 148 w 790"/>
                <a:gd name="T19" fmla="*/ 172 h 196"/>
                <a:gd name="T20" fmla="*/ 147 w 790"/>
                <a:gd name="T21" fmla="*/ 168 h 196"/>
                <a:gd name="T22" fmla="*/ 147 w 790"/>
                <a:gd name="T23" fmla="*/ 168 h 196"/>
                <a:gd name="T24" fmla="*/ 144 w 790"/>
                <a:gd name="T25" fmla="*/ 160 h 196"/>
                <a:gd name="T26" fmla="*/ 140 w 790"/>
                <a:gd name="T27" fmla="*/ 153 h 196"/>
                <a:gd name="T28" fmla="*/ 133 w 790"/>
                <a:gd name="T29" fmla="*/ 145 h 196"/>
                <a:gd name="T30" fmla="*/ 125 w 790"/>
                <a:gd name="T31" fmla="*/ 138 h 196"/>
                <a:gd name="T32" fmla="*/ 99 w 790"/>
                <a:gd name="T33" fmla="*/ 121 h 196"/>
                <a:gd name="T34" fmla="*/ 64 w 790"/>
                <a:gd name="T35" fmla="*/ 99 h 196"/>
                <a:gd name="T36" fmla="*/ 64 w 790"/>
                <a:gd name="T37" fmla="*/ 99 h 196"/>
                <a:gd name="T38" fmla="*/ 52 w 790"/>
                <a:gd name="T39" fmla="*/ 92 h 196"/>
                <a:gd name="T40" fmla="*/ 42 w 790"/>
                <a:gd name="T41" fmla="*/ 84 h 196"/>
                <a:gd name="T42" fmla="*/ 33 w 790"/>
                <a:gd name="T43" fmla="*/ 76 h 196"/>
                <a:gd name="T44" fmla="*/ 23 w 790"/>
                <a:gd name="T45" fmla="*/ 68 h 196"/>
                <a:gd name="T46" fmla="*/ 11 w 790"/>
                <a:gd name="T47" fmla="*/ 53 h 196"/>
                <a:gd name="T48" fmla="*/ 0 w 790"/>
                <a:gd name="T49" fmla="*/ 37 h 196"/>
                <a:gd name="T50" fmla="*/ 790 w 790"/>
                <a:gd name="T51" fmla="*/ 0 h 196"/>
                <a:gd name="T52" fmla="*/ 790 w 790"/>
                <a:gd name="T53" fmla="*/ 0 h 196"/>
                <a:gd name="T54" fmla="*/ 786 w 790"/>
                <a:gd name="T55" fmla="*/ 12 h 196"/>
                <a:gd name="T56" fmla="*/ 778 w 790"/>
                <a:gd name="T57" fmla="*/ 24 h 196"/>
                <a:gd name="T58" fmla="*/ 770 w 790"/>
                <a:gd name="T59" fmla="*/ 38 h 196"/>
                <a:gd name="T60" fmla="*/ 760 w 790"/>
                <a:gd name="T61" fmla="*/ 50 h 196"/>
                <a:gd name="T62" fmla="*/ 749 w 790"/>
                <a:gd name="T63" fmla="*/ 62 h 196"/>
                <a:gd name="T64" fmla="*/ 738 w 790"/>
                <a:gd name="T65" fmla="*/ 76 h 196"/>
                <a:gd name="T66" fmla="*/ 711 w 790"/>
                <a:gd name="T67" fmla="*/ 99 h 196"/>
                <a:gd name="T68" fmla="*/ 711 w 790"/>
                <a:gd name="T69" fmla="*/ 99 h 196"/>
                <a:gd name="T70" fmla="*/ 696 w 790"/>
                <a:gd name="T71" fmla="*/ 111 h 196"/>
                <a:gd name="T72" fmla="*/ 682 w 790"/>
                <a:gd name="T73" fmla="*/ 122 h 196"/>
                <a:gd name="T74" fmla="*/ 657 w 790"/>
                <a:gd name="T75" fmla="*/ 138 h 196"/>
                <a:gd name="T76" fmla="*/ 646 w 790"/>
                <a:gd name="T77" fmla="*/ 146 h 196"/>
                <a:gd name="T78" fmla="*/ 638 w 790"/>
                <a:gd name="T79" fmla="*/ 153 h 196"/>
                <a:gd name="T80" fmla="*/ 633 w 790"/>
                <a:gd name="T81" fmla="*/ 160 h 196"/>
                <a:gd name="T82" fmla="*/ 630 w 790"/>
                <a:gd name="T83" fmla="*/ 168 h 196"/>
                <a:gd name="T84" fmla="*/ 630 w 790"/>
                <a:gd name="T85" fmla="*/ 168 h 196"/>
                <a:gd name="T86" fmla="*/ 629 w 790"/>
                <a:gd name="T87" fmla="*/ 169 h 196"/>
                <a:gd name="T88" fmla="*/ 627 w 790"/>
                <a:gd name="T89" fmla="*/ 172 h 196"/>
                <a:gd name="T90" fmla="*/ 621 w 790"/>
                <a:gd name="T91" fmla="*/ 176 h 196"/>
                <a:gd name="T92" fmla="*/ 610 w 790"/>
                <a:gd name="T93" fmla="*/ 179 h 196"/>
                <a:gd name="T94" fmla="*/ 598 w 790"/>
                <a:gd name="T95" fmla="*/ 182 h 196"/>
                <a:gd name="T96" fmla="*/ 564 w 790"/>
                <a:gd name="T97" fmla="*/ 187 h 196"/>
                <a:gd name="T98" fmla="*/ 525 w 790"/>
                <a:gd name="T99" fmla="*/ 191 h 196"/>
                <a:gd name="T100" fmla="*/ 483 w 790"/>
                <a:gd name="T101" fmla="*/ 194 h 196"/>
                <a:gd name="T102" fmla="*/ 439 w 790"/>
                <a:gd name="T103" fmla="*/ 195 h 196"/>
                <a:gd name="T104" fmla="*/ 370 w 790"/>
                <a:gd name="T105" fmla="*/ 196 h 196"/>
                <a:gd name="T106" fmla="*/ 370 w 790"/>
                <a:gd name="T10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2470151" y="6061075"/>
              <a:ext cx="361950" cy="279400"/>
            </a:xfrm>
            <a:custGeom>
              <a:avLst/>
              <a:gdLst>
                <a:gd name="T0" fmla="*/ 82 w 228"/>
                <a:gd name="T1" fmla="*/ 170 h 176"/>
                <a:gd name="T2" fmla="*/ 82 w 228"/>
                <a:gd name="T3" fmla="*/ 170 h 176"/>
                <a:gd name="T4" fmla="*/ 73 w 228"/>
                <a:gd name="T5" fmla="*/ 149 h 176"/>
                <a:gd name="T6" fmla="*/ 65 w 228"/>
                <a:gd name="T7" fmla="*/ 130 h 176"/>
                <a:gd name="T8" fmla="*/ 52 w 228"/>
                <a:gd name="T9" fmla="*/ 109 h 176"/>
                <a:gd name="T10" fmla="*/ 34 w 228"/>
                <a:gd name="T11" fmla="*/ 80 h 176"/>
                <a:gd name="T12" fmla="*/ 34 w 228"/>
                <a:gd name="T13" fmla="*/ 80 h 176"/>
                <a:gd name="T14" fmla="*/ 25 w 228"/>
                <a:gd name="T15" fmla="*/ 64 h 176"/>
                <a:gd name="T16" fmla="*/ 15 w 228"/>
                <a:gd name="T17" fmla="*/ 46 h 176"/>
                <a:gd name="T18" fmla="*/ 0 w 228"/>
                <a:gd name="T19" fmla="*/ 10 h 176"/>
                <a:gd name="T20" fmla="*/ 225 w 228"/>
                <a:gd name="T21" fmla="*/ 0 h 176"/>
                <a:gd name="T22" fmla="*/ 225 w 228"/>
                <a:gd name="T23" fmla="*/ 0 h 176"/>
                <a:gd name="T24" fmla="*/ 228 w 228"/>
                <a:gd name="T25" fmla="*/ 41 h 176"/>
                <a:gd name="T26" fmla="*/ 228 w 228"/>
                <a:gd name="T27" fmla="*/ 80 h 176"/>
                <a:gd name="T28" fmla="*/ 228 w 228"/>
                <a:gd name="T29" fmla="*/ 80 h 176"/>
                <a:gd name="T30" fmla="*/ 226 w 228"/>
                <a:gd name="T31" fmla="*/ 110 h 176"/>
                <a:gd name="T32" fmla="*/ 224 w 228"/>
                <a:gd name="T33" fmla="*/ 133 h 176"/>
                <a:gd name="T34" fmla="*/ 224 w 228"/>
                <a:gd name="T35" fmla="*/ 152 h 176"/>
                <a:gd name="T36" fmla="*/ 224 w 228"/>
                <a:gd name="T37" fmla="*/ 162 h 176"/>
                <a:gd name="T38" fmla="*/ 226 w 228"/>
                <a:gd name="T39" fmla="*/ 172 h 176"/>
                <a:gd name="T40" fmla="*/ 226 w 228"/>
                <a:gd name="T41" fmla="*/ 172 h 176"/>
                <a:gd name="T42" fmla="*/ 226 w 228"/>
                <a:gd name="T43" fmla="*/ 176 h 176"/>
                <a:gd name="T44" fmla="*/ 226 w 228"/>
                <a:gd name="T45" fmla="*/ 176 h 176"/>
                <a:gd name="T46" fmla="*/ 157 w 228"/>
                <a:gd name="T47" fmla="*/ 175 h 176"/>
                <a:gd name="T48" fmla="*/ 118 w 228"/>
                <a:gd name="T49" fmla="*/ 172 h 176"/>
                <a:gd name="T50" fmla="*/ 82 w 228"/>
                <a:gd name="T51" fmla="*/ 170 h 176"/>
                <a:gd name="T52" fmla="*/ 82 w 228"/>
                <a:gd name="T53" fmla="*/ 17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3044826" y="5083175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323 w 323"/>
                <a:gd name="T3" fmla="*/ 0 h 171"/>
                <a:gd name="T4" fmla="*/ 306 w 323"/>
                <a:gd name="T5" fmla="*/ 140 h 171"/>
                <a:gd name="T6" fmla="*/ 306 w 323"/>
                <a:gd name="T7" fmla="*/ 140 h 171"/>
                <a:gd name="T8" fmla="*/ 305 w 323"/>
                <a:gd name="T9" fmla="*/ 147 h 171"/>
                <a:gd name="T10" fmla="*/ 302 w 323"/>
                <a:gd name="T11" fmla="*/ 152 h 171"/>
                <a:gd name="T12" fmla="*/ 296 w 323"/>
                <a:gd name="T13" fmla="*/ 157 h 171"/>
                <a:gd name="T14" fmla="*/ 291 w 323"/>
                <a:gd name="T15" fmla="*/ 161 h 171"/>
                <a:gd name="T16" fmla="*/ 286 w 323"/>
                <a:gd name="T17" fmla="*/ 164 h 171"/>
                <a:gd name="T18" fmla="*/ 279 w 323"/>
                <a:gd name="T19" fmla="*/ 167 h 171"/>
                <a:gd name="T20" fmla="*/ 272 w 323"/>
                <a:gd name="T21" fmla="*/ 168 h 171"/>
                <a:gd name="T22" fmla="*/ 267 w 323"/>
                <a:gd name="T23" fmla="*/ 168 h 171"/>
                <a:gd name="T24" fmla="*/ 0 w 323"/>
                <a:gd name="T25" fmla="*/ 171 h 171"/>
                <a:gd name="T26" fmla="*/ 0 w 323"/>
                <a:gd name="T2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94"/>
            <p:cNvSpPr>
              <a:spLocks/>
            </p:cNvSpPr>
            <p:nvPr/>
          </p:nvSpPr>
          <p:spPr bwMode="auto">
            <a:xfrm>
              <a:off x="3492501" y="5083175"/>
              <a:ext cx="65088" cy="252413"/>
            </a:xfrm>
            <a:custGeom>
              <a:avLst/>
              <a:gdLst>
                <a:gd name="T0" fmla="*/ 6 w 41"/>
                <a:gd name="T1" fmla="*/ 0 h 159"/>
                <a:gd name="T2" fmla="*/ 6 w 41"/>
                <a:gd name="T3" fmla="*/ 0 h 159"/>
                <a:gd name="T4" fmla="*/ 41 w 41"/>
                <a:gd name="T5" fmla="*/ 0 h 159"/>
                <a:gd name="T6" fmla="*/ 41 w 41"/>
                <a:gd name="T7" fmla="*/ 0 h 159"/>
                <a:gd name="T8" fmla="*/ 24 w 41"/>
                <a:gd name="T9" fmla="*/ 140 h 159"/>
                <a:gd name="T10" fmla="*/ 24 w 41"/>
                <a:gd name="T11" fmla="*/ 140 h 159"/>
                <a:gd name="T12" fmla="*/ 23 w 41"/>
                <a:gd name="T13" fmla="*/ 145 h 159"/>
                <a:gd name="T14" fmla="*/ 20 w 41"/>
                <a:gd name="T15" fmla="*/ 151 h 159"/>
                <a:gd name="T16" fmla="*/ 16 w 41"/>
                <a:gd name="T17" fmla="*/ 155 h 159"/>
                <a:gd name="T18" fmla="*/ 12 w 41"/>
                <a:gd name="T19" fmla="*/ 159 h 159"/>
                <a:gd name="T20" fmla="*/ 12 w 41"/>
                <a:gd name="T21" fmla="*/ 159 h 159"/>
                <a:gd name="T22" fmla="*/ 0 w 41"/>
                <a:gd name="T23" fmla="*/ 86 h 159"/>
                <a:gd name="T24" fmla="*/ 0 w 41"/>
                <a:gd name="T25" fmla="*/ 86 h 159"/>
                <a:gd name="T26" fmla="*/ 6 w 41"/>
                <a:gd name="T27" fmla="*/ 0 h 159"/>
                <a:gd name="T28" fmla="*/ 6 w 41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31087" y="1755013"/>
            <a:ext cx="3083026" cy="973008"/>
            <a:chOff x="7831087" y="1755013"/>
            <a:chExt cx="3083026" cy="973008"/>
          </a:xfrm>
        </p:grpSpPr>
        <p:sp>
          <p:nvSpPr>
            <p:cNvPr id="320" name="标题"/>
            <p:cNvSpPr/>
            <p:nvPr/>
          </p:nvSpPr>
          <p:spPr>
            <a:xfrm>
              <a:off x="7831087" y="1755013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21" name="文本框 320"/>
            <p:cNvSpPr txBox="1"/>
            <p:nvPr/>
          </p:nvSpPr>
          <p:spPr>
            <a:xfrm>
              <a:off x="7831087" y="2081690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31087" y="3429000"/>
            <a:ext cx="3083026" cy="973008"/>
            <a:chOff x="7831087" y="3429000"/>
            <a:chExt cx="3083026" cy="973008"/>
          </a:xfrm>
        </p:grpSpPr>
        <p:sp>
          <p:nvSpPr>
            <p:cNvPr id="322" name="标题"/>
            <p:cNvSpPr/>
            <p:nvPr/>
          </p:nvSpPr>
          <p:spPr>
            <a:xfrm>
              <a:off x="7831087" y="3429000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23" name="文本框 322"/>
            <p:cNvSpPr txBox="1"/>
            <p:nvPr/>
          </p:nvSpPr>
          <p:spPr>
            <a:xfrm>
              <a:off x="7831087" y="3755677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31087" y="5029200"/>
            <a:ext cx="3083026" cy="973008"/>
            <a:chOff x="7831087" y="5029200"/>
            <a:chExt cx="3083026" cy="973008"/>
          </a:xfrm>
        </p:grpSpPr>
        <p:sp>
          <p:nvSpPr>
            <p:cNvPr id="324" name="标题"/>
            <p:cNvSpPr/>
            <p:nvPr/>
          </p:nvSpPr>
          <p:spPr>
            <a:xfrm>
              <a:off x="7831087" y="5029200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25" name="文本框 324"/>
            <p:cNvSpPr txBox="1"/>
            <p:nvPr/>
          </p:nvSpPr>
          <p:spPr>
            <a:xfrm>
              <a:off x="7831087" y="5355877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77887" y="1755013"/>
            <a:ext cx="3083026" cy="973008"/>
            <a:chOff x="1277887" y="1755013"/>
            <a:chExt cx="3083026" cy="973008"/>
          </a:xfrm>
        </p:grpSpPr>
        <p:sp>
          <p:nvSpPr>
            <p:cNvPr id="327" name="标题"/>
            <p:cNvSpPr/>
            <p:nvPr/>
          </p:nvSpPr>
          <p:spPr>
            <a:xfrm>
              <a:off x="2791253" y="1755013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1277887" y="2081690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7887" y="3429000"/>
            <a:ext cx="3083026" cy="973008"/>
            <a:chOff x="1277887" y="3429000"/>
            <a:chExt cx="3083026" cy="973008"/>
          </a:xfrm>
        </p:grpSpPr>
        <p:sp>
          <p:nvSpPr>
            <p:cNvPr id="329" name="标题"/>
            <p:cNvSpPr/>
            <p:nvPr/>
          </p:nvSpPr>
          <p:spPr>
            <a:xfrm>
              <a:off x="2791253" y="3429000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30" name="文本框 329"/>
            <p:cNvSpPr txBox="1"/>
            <p:nvPr/>
          </p:nvSpPr>
          <p:spPr>
            <a:xfrm>
              <a:off x="1277887" y="3755677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77887" y="5029200"/>
            <a:ext cx="3083026" cy="973008"/>
            <a:chOff x="1277887" y="5029200"/>
            <a:chExt cx="3083026" cy="973008"/>
          </a:xfrm>
        </p:grpSpPr>
        <p:sp>
          <p:nvSpPr>
            <p:cNvPr id="331" name="标题"/>
            <p:cNvSpPr/>
            <p:nvPr/>
          </p:nvSpPr>
          <p:spPr>
            <a:xfrm>
              <a:off x="2791253" y="5029200"/>
              <a:ext cx="156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32" name="文本框 331"/>
            <p:cNvSpPr txBox="1"/>
            <p:nvPr/>
          </p:nvSpPr>
          <p:spPr>
            <a:xfrm>
              <a:off x="1277887" y="5355877"/>
              <a:ext cx="308302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purus</a:t>
              </a:r>
              <a:endParaRPr lang="en-US" altLang="zh-CN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8" name="矩形 3"/>
          <p:cNvSpPr>
            <a:spLocks noChangeArrowheads="1"/>
          </p:cNvSpPr>
          <p:nvPr/>
        </p:nvSpPr>
        <p:spPr bwMode="auto">
          <a:xfrm>
            <a:off x="911444" y="167891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年度工作概述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1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1220705" y="2216119"/>
            <a:ext cx="2648465" cy="102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804">
              <a:defRPr/>
            </a:pP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83909" y="2216119"/>
            <a:ext cx="2648467" cy="102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804">
              <a:defRPr/>
            </a:pP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383910" y="4198225"/>
            <a:ext cx="2648465" cy="102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804">
              <a:defRPr/>
            </a:pP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20705" y="4198225"/>
            <a:ext cx="2648465" cy="102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defTabSz="1218804">
              <a:defRPr/>
            </a:pP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>
              <a:defRPr/>
            </a:pPr>
            <a:r>
              <a:rPr lang="zh-CN" altLang="en-US" sz="1333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33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319946" y="1891982"/>
            <a:ext cx="3669359" cy="3669960"/>
            <a:chOff x="3218020" y="2137420"/>
            <a:chExt cx="2752869" cy="2753319"/>
          </a:xfrm>
        </p:grpSpPr>
        <p:sp>
          <p:nvSpPr>
            <p:cNvPr id="116" name="椭圆 6"/>
            <p:cNvSpPr/>
            <p:nvPr/>
          </p:nvSpPr>
          <p:spPr>
            <a:xfrm flipH="1" flipV="1">
              <a:off x="4617911" y="3332449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solidFill>
                <a:srgbClr val="213257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61"/>
            <p:cNvSpPr/>
            <p:nvPr/>
          </p:nvSpPr>
          <p:spPr>
            <a:xfrm flipH="1" flipV="1">
              <a:off x="3218020" y="3537575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solidFill>
                <a:srgbClr val="213257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8" name="椭圆 6"/>
            <p:cNvSpPr/>
            <p:nvPr/>
          </p:nvSpPr>
          <p:spPr>
            <a:xfrm>
              <a:off x="3218020" y="2137420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solidFill>
                <a:srgbClr val="213257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9" name="椭圆 61"/>
            <p:cNvSpPr/>
            <p:nvPr/>
          </p:nvSpPr>
          <p:spPr>
            <a:xfrm>
              <a:off x="4412599" y="2137421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solidFill>
                <a:srgbClr val="213257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 flipH="1" flipV="1">
              <a:off x="4486830" y="3432539"/>
              <a:ext cx="215248" cy="21524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63304" y="2604739"/>
              <a:ext cx="884467" cy="4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804">
                <a:defRPr/>
              </a:pPr>
              <a:r>
                <a:rPr lang="zh-CN" altLang="en-US" sz="3466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优势</a:t>
              </a:r>
              <a:endParaRPr lang="zh-CN" altLang="en-US" sz="3466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784238" y="2585629"/>
              <a:ext cx="815013" cy="4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804">
                <a:defRPr/>
              </a:pPr>
              <a:r>
                <a:rPr lang="zh-CN" altLang="en-US" sz="3466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机遇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506168" y="3943238"/>
              <a:ext cx="911515" cy="4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804">
                <a:defRPr/>
              </a:pPr>
              <a:r>
                <a:rPr lang="zh-CN" altLang="en-US" sz="3466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挑战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881641" y="3886086"/>
              <a:ext cx="842487" cy="4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804">
                <a:defRPr/>
              </a:pPr>
              <a:r>
                <a:rPr lang="zh-CN" altLang="en-US" sz="3466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劣势</a:t>
              </a:r>
              <a:endParaRPr lang="zh-CN" altLang="en-US" sz="3466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4486830" y="3432539"/>
              <a:ext cx="215248" cy="215248"/>
            </a:xfrm>
            <a:prstGeom prst="ellipse">
              <a:avLst/>
            </a:prstGeom>
            <a:noFill/>
            <a:ln w="25400" cap="flat" cmpd="sng" algn="ctr">
              <a:solidFill>
                <a:srgbClr val="1E445B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911444" y="167891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年度工作概述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87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049010" y="2782347"/>
            <a:ext cx="5926643" cy="835983"/>
            <a:chOff x="669540" y="2255926"/>
            <a:chExt cx="4446354" cy="627181"/>
          </a:xfrm>
        </p:grpSpPr>
        <p:sp>
          <p:nvSpPr>
            <p:cNvPr id="76" name="矩形 75"/>
            <p:cNvSpPr/>
            <p:nvPr/>
          </p:nvSpPr>
          <p:spPr>
            <a:xfrm>
              <a:off x="720388" y="2636578"/>
              <a:ext cx="3496656" cy="246529"/>
            </a:xfrm>
            <a:prstGeom prst="rect">
              <a:avLst/>
            </a:prstGeom>
            <a:solidFill>
              <a:srgbClr val="213257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217044" y="2636577"/>
              <a:ext cx="898850" cy="2465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12"/>
            <p:cNvSpPr txBox="1"/>
            <p:nvPr/>
          </p:nvSpPr>
          <p:spPr>
            <a:xfrm>
              <a:off x="669540" y="2255926"/>
              <a:ext cx="1452703" cy="346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399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第二季度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49010" y="3798033"/>
            <a:ext cx="5926643" cy="823438"/>
            <a:chOff x="669540" y="3085713"/>
            <a:chExt cx="4446354" cy="617769"/>
          </a:xfrm>
        </p:grpSpPr>
        <p:sp>
          <p:nvSpPr>
            <p:cNvPr id="81" name="矩形 80"/>
            <p:cNvSpPr/>
            <p:nvPr/>
          </p:nvSpPr>
          <p:spPr>
            <a:xfrm>
              <a:off x="2371016" y="3456952"/>
              <a:ext cx="2744878" cy="246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13"/>
            <p:cNvSpPr txBox="1"/>
            <p:nvPr/>
          </p:nvSpPr>
          <p:spPr>
            <a:xfrm>
              <a:off x="669540" y="3085713"/>
              <a:ext cx="1452703" cy="346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399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第三季度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720388" y="3456952"/>
              <a:ext cx="2346513" cy="246530"/>
            </a:xfrm>
            <a:prstGeom prst="rect">
              <a:avLst/>
            </a:prstGeom>
            <a:solidFill>
              <a:srgbClr val="213257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49010" y="4904072"/>
            <a:ext cx="5926643" cy="816760"/>
            <a:chOff x="669540" y="3915498"/>
            <a:chExt cx="4446354" cy="612759"/>
          </a:xfrm>
        </p:grpSpPr>
        <p:sp>
          <p:nvSpPr>
            <p:cNvPr id="85" name="文本框 14"/>
            <p:cNvSpPr txBox="1"/>
            <p:nvPr/>
          </p:nvSpPr>
          <p:spPr>
            <a:xfrm>
              <a:off x="669540" y="3915498"/>
              <a:ext cx="1452703" cy="34626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399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第四季度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720387" y="4281728"/>
              <a:ext cx="3938308" cy="246529"/>
            </a:xfrm>
            <a:prstGeom prst="rect">
              <a:avLst/>
            </a:prstGeom>
            <a:solidFill>
              <a:srgbClr val="213257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658695" y="4281728"/>
              <a:ext cx="457199" cy="2465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085378" y="4764310"/>
            <a:ext cx="594033" cy="644210"/>
            <a:chOff x="5939521" y="4572771"/>
            <a:chExt cx="594216" cy="579968"/>
          </a:xfrm>
          <a:solidFill>
            <a:schemeClr val="accent4"/>
          </a:solidFill>
        </p:grpSpPr>
        <p:grpSp>
          <p:nvGrpSpPr>
            <p:cNvPr id="96" name="组合 95"/>
            <p:cNvGrpSpPr/>
            <p:nvPr/>
          </p:nvGrpSpPr>
          <p:grpSpPr>
            <a:xfrm>
              <a:off x="5942984" y="4572771"/>
              <a:ext cx="541778" cy="579968"/>
              <a:chOff x="6511364" y="4028283"/>
              <a:chExt cx="830997" cy="889573"/>
            </a:xfrm>
            <a:grpFill/>
          </p:grpSpPr>
          <p:sp>
            <p:nvSpPr>
              <p:cNvPr id="98" name="椭圆 97"/>
              <p:cNvSpPr/>
              <p:nvPr/>
            </p:nvSpPr>
            <p:spPr>
              <a:xfrm>
                <a:off x="6511364" y="4028283"/>
                <a:ext cx="830997" cy="76087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 rot="10800000">
                <a:off x="6722986" y="4607138"/>
                <a:ext cx="360433" cy="31071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 dirty="0"/>
              </a:p>
            </p:txBody>
          </p:sp>
        </p:grpSp>
        <p:sp>
          <p:nvSpPr>
            <p:cNvPr id="97" name="文本框 17"/>
            <p:cNvSpPr txBox="1"/>
            <p:nvPr/>
          </p:nvSpPr>
          <p:spPr>
            <a:xfrm>
              <a:off x="5939521" y="4603249"/>
              <a:ext cx="594216" cy="3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3" dirty="0">
                  <a:solidFill>
                    <a:srgbClr val="2132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</a:t>
              </a:r>
              <a:endParaRPr lang="zh-CN" altLang="en-US" sz="2133" dirty="0">
                <a:solidFill>
                  <a:srgbClr val="2132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61951" y="2803012"/>
            <a:ext cx="508618" cy="473385"/>
            <a:chOff x="5564037" y="3542535"/>
            <a:chExt cx="508775" cy="426178"/>
          </a:xfrm>
          <a:solidFill>
            <a:schemeClr val="accent2"/>
          </a:solidFill>
        </p:grpSpPr>
        <p:grpSp>
          <p:nvGrpSpPr>
            <p:cNvPr id="101" name="组合 100"/>
            <p:cNvGrpSpPr/>
            <p:nvPr/>
          </p:nvGrpSpPr>
          <p:grpSpPr>
            <a:xfrm>
              <a:off x="5570386" y="3542535"/>
              <a:ext cx="414733" cy="426178"/>
              <a:chOff x="6511364" y="4018820"/>
              <a:chExt cx="830997" cy="853928"/>
            </a:xfrm>
            <a:grpFill/>
          </p:grpSpPr>
          <p:sp>
            <p:nvSpPr>
              <p:cNvPr id="103" name="椭圆 102"/>
              <p:cNvSpPr/>
              <p:nvPr/>
            </p:nvSpPr>
            <p:spPr>
              <a:xfrm>
                <a:off x="6511364" y="4018820"/>
                <a:ext cx="830997" cy="770333"/>
              </a:xfrm>
              <a:prstGeom prst="ellipse">
                <a:avLst/>
              </a:prstGeom>
              <a:solidFill>
                <a:schemeClr val="bg1">
                  <a:lumMod val="9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 rot="10800000">
                <a:off x="6746646" y="4562030"/>
                <a:ext cx="360433" cy="310718"/>
              </a:xfrm>
              <a:prstGeom prst="triangle">
                <a:avLst/>
              </a:prstGeom>
              <a:solidFill>
                <a:schemeClr val="bg1">
                  <a:lumMod val="9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 dirty="0"/>
              </a:p>
            </p:txBody>
          </p:sp>
        </p:grpSp>
        <p:sp>
          <p:nvSpPr>
            <p:cNvPr id="102" name="文本框 50"/>
            <p:cNvSpPr txBox="1"/>
            <p:nvPr/>
          </p:nvSpPr>
          <p:spPr>
            <a:xfrm>
              <a:off x="5564037" y="3595874"/>
              <a:ext cx="508775" cy="26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915664" y="3798034"/>
            <a:ext cx="600305" cy="482676"/>
            <a:chOff x="5448813" y="3534170"/>
            <a:chExt cx="600490" cy="434542"/>
          </a:xfrm>
          <a:solidFill>
            <a:schemeClr val="accent3"/>
          </a:solidFill>
        </p:grpSpPr>
        <p:grpSp>
          <p:nvGrpSpPr>
            <p:cNvPr id="106" name="组合 105"/>
            <p:cNvGrpSpPr/>
            <p:nvPr/>
          </p:nvGrpSpPr>
          <p:grpSpPr>
            <a:xfrm>
              <a:off x="5570386" y="3534170"/>
              <a:ext cx="414733" cy="434542"/>
              <a:chOff x="6511364" y="4002061"/>
              <a:chExt cx="830997" cy="870687"/>
            </a:xfrm>
            <a:grpFill/>
          </p:grpSpPr>
          <p:sp>
            <p:nvSpPr>
              <p:cNvPr id="108" name="椭圆 107"/>
              <p:cNvSpPr/>
              <p:nvPr/>
            </p:nvSpPr>
            <p:spPr>
              <a:xfrm>
                <a:off x="6511364" y="4002061"/>
                <a:ext cx="830997" cy="7870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109" name="等腰三角形 108"/>
              <p:cNvSpPr/>
              <p:nvPr/>
            </p:nvSpPr>
            <p:spPr>
              <a:xfrm rot="10800000">
                <a:off x="6746646" y="4562030"/>
                <a:ext cx="360433" cy="31071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 dirty="0"/>
              </a:p>
            </p:txBody>
          </p:sp>
        </p:grpSp>
        <p:sp>
          <p:nvSpPr>
            <p:cNvPr id="107" name="文本框 55"/>
            <p:cNvSpPr txBox="1"/>
            <p:nvPr/>
          </p:nvSpPr>
          <p:spPr>
            <a:xfrm>
              <a:off x="5448813" y="3585481"/>
              <a:ext cx="600490" cy="26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618510" y="1778032"/>
            <a:ext cx="519329" cy="470981"/>
            <a:chOff x="5551177" y="3544696"/>
            <a:chExt cx="519489" cy="424014"/>
          </a:xfrm>
          <a:solidFill>
            <a:schemeClr val="accent1"/>
          </a:solidFill>
        </p:grpSpPr>
        <p:grpSp>
          <p:nvGrpSpPr>
            <p:cNvPr id="111" name="组合 110"/>
            <p:cNvGrpSpPr/>
            <p:nvPr/>
          </p:nvGrpSpPr>
          <p:grpSpPr>
            <a:xfrm>
              <a:off x="5570386" y="3544696"/>
              <a:ext cx="414733" cy="424014"/>
              <a:chOff x="6511364" y="4023155"/>
              <a:chExt cx="830997" cy="849593"/>
            </a:xfrm>
            <a:grpFill/>
          </p:grpSpPr>
          <p:sp>
            <p:nvSpPr>
              <p:cNvPr id="113" name="椭圆 112"/>
              <p:cNvSpPr/>
              <p:nvPr/>
            </p:nvSpPr>
            <p:spPr>
              <a:xfrm>
                <a:off x="6511364" y="4023155"/>
                <a:ext cx="830997" cy="765998"/>
              </a:xfrm>
              <a:prstGeom prst="ellipse">
                <a:avLst/>
              </a:prstGeom>
              <a:solidFill>
                <a:srgbClr val="213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114" name="等腰三角形 113"/>
              <p:cNvSpPr/>
              <p:nvPr/>
            </p:nvSpPr>
            <p:spPr>
              <a:xfrm rot="10800000">
                <a:off x="6746646" y="4562030"/>
                <a:ext cx="360433" cy="310718"/>
              </a:xfrm>
              <a:prstGeom prst="triangle">
                <a:avLst/>
              </a:prstGeom>
              <a:solidFill>
                <a:srgbClr val="213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 dirty="0"/>
              </a:p>
            </p:txBody>
          </p:sp>
        </p:grpSp>
        <p:sp>
          <p:nvSpPr>
            <p:cNvPr id="112" name="文本框 10"/>
            <p:cNvSpPr txBox="1"/>
            <p:nvPr/>
          </p:nvSpPr>
          <p:spPr>
            <a:xfrm>
              <a:off x="5551177" y="3598038"/>
              <a:ext cx="519489" cy="26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049010" y="1702333"/>
            <a:ext cx="5926643" cy="900361"/>
            <a:chOff x="669540" y="1381284"/>
            <a:chExt cx="4446354" cy="675479"/>
          </a:xfrm>
          <a:solidFill>
            <a:schemeClr val="accent1"/>
          </a:solidFill>
        </p:grpSpPr>
        <p:sp>
          <p:nvSpPr>
            <p:cNvPr id="116" name="矩形 115"/>
            <p:cNvSpPr/>
            <p:nvPr/>
          </p:nvSpPr>
          <p:spPr>
            <a:xfrm>
              <a:off x="720388" y="1810234"/>
              <a:ext cx="2803712" cy="246529"/>
            </a:xfrm>
            <a:prstGeom prst="rect">
              <a:avLst/>
            </a:prstGeom>
            <a:solidFill>
              <a:srgbClr val="213257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本框 11"/>
            <p:cNvSpPr txBox="1"/>
            <p:nvPr/>
          </p:nvSpPr>
          <p:spPr>
            <a:xfrm>
              <a:off x="669540" y="1381284"/>
              <a:ext cx="1452703" cy="346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399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第一季度</a:t>
              </a: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517378" y="1810234"/>
              <a:ext cx="1598516" cy="2465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9" name="TextBox 22"/>
          <p:cNvSpPr txBox="1"/>
          <p:nvPr/>
        </p:nvSpPr>
        <p:spPr>
          <a:xfrm>
            <a:off x="7572136" y="2591040"/>
            <a:ext cx="3999492" cy="1220962"/>
          </a:xfrm>
          <a:prstGeom prst="rect">
            <a:avLst/>
          </a:prstGeom>
          <a:noFill/>
        </p:spPr>
        <p:txBody>
          <a:bodyPr wrap="square" lIns="87744" tIns="43872" rIns="87744" bIns="43872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1533" kern="0" noProof="1">
                <a:solidFill>
                  <a:schemeClr val="bg2">
                    <a:lumMod val="75000"/>
                    <a:lumOff val="25000"/>
                  </a:schemeClr>
                </a:solidFill>
              </a:rPr>
              <a:t>您的内容打在这里，或者通过复制您的文本后，在此框中选择粘贴，并选择只保留文字您的内容打在这里，或者通过复制您的文本后，在此框中选择粘贴，并选择只保留文字。</a:t>
            </a:r>
            <a:endParaRPr lang="en-US" altLang="zh-CN" sz="1533" kern="0" noProof="1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572136" y="2039007"/>
            <a:ext cx="3961177" cy="523178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</a:rPr>
              <a:t>点击添加标题文字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70567" y="4311187"/>
            <a:ext cx="3961177" cy="502531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 algn="l"/>
            <a:r>
              <a:rPr lang="zh-CN" altLang="en-US" sz="2666" dirty="0">
                <a:solidFill>
                  <a:schemeClr val="bg1">
                    <a:lumMod val="85000"/>
                  </a:schemeClr>
                </a:solidFill>
                <a:latin typeface="微软雅黑"/>
                <a:ea typeface="微软雅黑"/>
              </a:rPr>
              <a:t>全年总额：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470567" y="4711510"/>
            <a:ext cx="3961177" cy="1117956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 algn="l"/>
            <a:r>
              <a:rPr lang="en-US" altLang="zh-CN" sz="6665" dirty="0">
                <a:solidFill>
                  <a:schemeClr val="bg1">
                    <a:lumMod val="85000"/>
                  </a:schemeClr>
                </a:solidFill>
                <a:latin typeface="Impact" pitchFamily="34" charset="0"/>
                <a:ea typeface="微软雅黑"/>
              </a:rPr>
              <a:t>23,812,969</a:t>
            </a:r>
            <a:endParaRPr lang="zh-CN" altLang="en-US" sz="6665" dirty="0">
              <a:solidFill>
                <a:schemeClr val="bg1">
                  <a:lumMod val="85000"/>
                </a:schemeClr>
              </a:solidFill>
              <a:latin typeface="Impact" pitchFamily="34" charset="0"/>
              <a:ea typeface="微软雅黑"/>
            </a:endParaRPr>
          </a:p>
        </p:txBody>
      </p:sp>
      <p:sp>
        <p:nvSpPr>
          <p:cNvPr id="43" name="矩形 3"/>
          <p:cNvSpPr>
            <a:spLocks noChangeArrowheads="1"/>
          </p:cNvSpPr>
          <p:nvPr/>
        </p:nvSpPr>
        <p:spPr bwMode="auto">
          <a:xfrm>
            <a:off x="899869" y="133167"/>
            <a:ext cx="2814131" cy="6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70" tIns="60936" rIns="121870" bIns="6093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3332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年度工作概述</a:t>
            </a:r>
            <a:endParaRPr lang="zh-CN" altLang="en-US" sz="3332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4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" val="Nordri Tools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4A5D"/>
      </a:accent1>
      <a:accent2>
        <a:srgbClr val="CE4C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2367</Words>
  <Application>Microsoft Office PowerPoint</Application>
  <PresentationFormat>宽屏</PresentationFormat>
  <Paragraphs>306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 Unicode MS</vt:lpstr>
      <vt:lpstr>Gill Sans</vt:lpstr>
      <vt:lpstr>Kozuka Mincho Pro B</vt:lpstr>
      <vt:lpstr>Lato Light</vt:lpstr>
      <vt:lpstr>Playfair Display</vt:lpstr>
      <vt:lpstr>方正兰亭黑_GBK</vt:lpstr>
      <vt:lpstr>华康俪金黑W8</vt:lpstr>
      <vt:lpstr>华康俪金黑W8(P)</vt:lpstr>
      <vt:lpstr>宋体</vt:lpstr>
      <vt:lpstr>微软雅黑</vt:lpstr>
      <vt:lpstr>造字工房力黑（非商用）常规体</vt:lpstr>
      <vt:lpstr>Agency FB</vt:lpstr>
      <vt:lpstr>Arial</vt:lpstr>
      <vt:lpstr>Calibri</vt:lpstr>
      <vt:lpstr>Calibri Light</vt:lpstr>
      <vt:lpstr>Century Gothic</vt:lpstr>
      <vt:lpstr>Haettenschweiler</vt:lpstr>
      <vt:lpstr>Impact</vt:lpstr>
      <vt:lpstr>Open Sans</vt:lpstr>
      <vt:lpstr>Segoe UI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企业/公司简介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dreamsummit</dc:creator>
  <cp:lastModifiedBy>Administrator</cp:lastModifiedBy>
  <cp:revision>11</cp:revision>
  <dcterms:created xsi:type="dcterms:W3CDTF">2016-11-30T03:37:13Z</dcterms:created>
  <dcterms:modified xsi:type="dcterms:W3CDTF">2017-11-09T08:20:59Z</dcterms:modified>
</cp:coreProperties>
</file>